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0"/>
    <p:sldMasterId id="2147483651" r:id="rId81"/>
  </p:sldMasterIdLst>
  <p:notesMasterIdLst>
    <p:notesMasterId r:id="rId110"/>
  </p:notesMasterIdLst>
  <p:handoutMasterIdLst>
    <p:handoutMasterId r:id="rId111"/>
  </p:handoutMasterIdLst>
  <p:sldIdLst>
    <p:sldId id="291" r:id="rId82"/>
    <p:sldId id="257" r:id="rId83"/>
    <p:sldId id="306" r:id="rId84"/>
    <p:sldId id="309" r:id="rId85"/>
    <p:sldId id="347" r:id="rId86"/>
    <p:sldId id="349" r:id="rId87"/>
    <p:sldId id="321" r:id="rId88"/>
    <p:sldId id="337" r:id="rId89"/>
    <p:sldId id="338" r:id="rId90"/>
    <p:sldId id="322" r:id="rId91"/>
    <p:sldId id="313" r:id="rId92"/>
    <p:sldId id="340" r:id="rId93"/>
    <p:sldId id="341" r:id="rId94"/>
    <p:sldId id="339" r:id="rId95"/>
    <p:sldId id="342" r:id="rId96"/>
    <p:sldId id="343" r:id="rId97"/>
    <p:sldId id="312" r:id="rId98"/>
    <p:sldId id="344" r:id="rId99"/>
    <p:sldId id="319" r:id="rId100"/>
    <p:sldId id="320" r:id="rId101"/>
    <p:sldId id="345" r:id="rId102"/>
    <p:sldId id="350" r:id="rId103"/>
    <p:sldId id="351" r:id="rId104"/>
    <p:sldId id="357" r:id="rId105"/>
    <p:sldId id="352" r:id="rId106"/>
    <p:sldId id="353" r:id="rId107"/>
    <p:sldId id="355" r:id="rId108"/>
    <p:sldId id="356" r:id="rId10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52F"/>
    <a:srgbClr val="10A0DC"/>
    <a:srgbClr val="3096DC"/>
    <a:srgbClr val="CCECFF"/>
    <a:srgbClr val="36A1D6"/>
    <a:srgbClr val="31752F"/>
    <a:srgbClr val="FFFF97"/>
    <a:srgbClr val="2DBDDF"/>
    <a:srgbClr val="2F6A9F"/>
    <a:srgbClr val="3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5" autoAdjust="0"/>
    <p:restoredTop sz="94660"/>
  </p:normalViewPr>
  <p:slideViewPr>
    <p:cSldViewPr>
      <p:cViewPr varScale="1">
        <p:scale>
          <a:sx n="116" d="100"/>
          <a:sy n="116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7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3.xml"/><Relationship Id="rId89" Type="http://schemas.openxmlformats.org/officeDocument/2006/relationships/slide" Target="slides/slide8.xml"/><Relationship Id="rId112" Type="http://schemas.openxmlformats.org/officeDocument/2006/relationships/presProps" Target="presProps.xml"/><Relationship Id="rId16" Type="http://schemas.openxmlformats.org/officeDocument/2006/relationships/customXml" Target="../customXml/item16.xml"/><Relationship Id="rId107" Type="http://schemas.openxmlformats.org/officeDocument/2006/relationships/slide" Target="slides/slide2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slide" Target="slides/slide6.xml"/><Relationship Id="rId102" Type="http://schemas.openxmlformats.org/officeDocument/2006/relationships/slide" Target="slides/slide2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.xml"/><Relationship Id="rId90" Type="http://schemas.openxmlformats.org/officeDocument/2006/relationships/slide" Target="slides/slide9.xml"/><Relationship Id="rId95" Type="http://schemas.openxmlformats.org/officeDocument/2006/relationships/slide" Target="slides/slide14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9.xml"/><Relationship Id="rId105" Type="http://schemas.openxmlformats.org/officeDocument/2006/relationships/slide" Target="slides/slide24.xml"/><Relationship Id="rId113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Master" Target="slideMasters/slideMaster1.xml"/><Relationship Id="rId85" Type="http://schemas.openxmlformats.org/officeDocument/2006/relationships/slide" Target="slides/slide4.xml"/><Relationship Id="rId93" Type="http://schemas.openxmlformats.org/officeDocument/2006/relationships/slide" Target="slides/slide12.xml"/><Relationship Id="rId98" Type="http://schemas.openxmlformats.org/officeDocument/2006/relationships/slide" Target="slides/slide1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22.xml"/><Relationship Id="rId108" Type="http://schemas.openxmlformats.org/officeDocument/2006/relationships/slide" Target="slides/slide2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2.xml"/><Relationship Id="rId88" Type="http://schemas.openxmlformats.org/officeDocument/2006/relationships/slide" Target="slides/slide7.xml"/><Relationship Id="rId91" Type="http://schemas.openxmlformats.org/officeDocument/2006/relationships/slide" Target="slides/slide10.xml"/><Relationship Id="rId96" Type="http://schemas.openxmlformats.org/officeDocument/2006/relationships/slide" Target="slides/slide15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25.xml"/><Relationship Id="rId114" Type="http://schemas.openxmlformats.org/officeDocument/2006/relationships/theme" Target="theme/them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slideMaster" Target="slideMasters/slideMaster2.xml"/><Relationship Id="rId86" Type="http://schemas.openxmlformats.org/officeDocument/2006/relationships/slide" Target="slides/slide5.xml"/><Relationship Id="rId94" Type="http://schemas.openxmlformats.org/officeDocument/2006/relationships/slide" Target="slides/slide13.xml"/><Relationship Id="rId99" Type="http://schemas.openxmlformats.org/officeDocument/2006/relationships/slide" Target="slides/slide18.xml"/><Relationship Id="rId10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28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6.xml"/><Relationship Id="rId104" Type="http://schemas.openxmlformats.org/officeDocument/2006/relationships/slide" Target="slides/slide23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accent1"/>
        </a:solidFill>
      </dgm:spPr>
      <dgm:t>
        <a:bodyPr/>
        <a:lstStyle/>
        <a:p>
          <a:pPr rtl="0" latinLnBrk="1"/>
          <a:r>
            <a:rPr kumimoji="1"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kumimoji="1"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accent1"/>
        </a:solidFill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대행료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개선개발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90FAFF79-A076-49F7-90A7-19FC6F435DF0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미방산사업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통합사업일정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(IMS)_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수립 컨설팅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한국우주항공 주식회사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5D0A245-2868-44EB-A035-1DA1E35F131E}" type="par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9AAEB53E-F805-4932-ACF2-C6D53E572482}" type="sib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2C5115BE-FD9A-4112-9AAF-293ADD30EC7A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LG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전자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(LG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엔시스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C522C0-D602-440A-8118-3E5691B25858}" type="par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90635683-E4A6-4952-9BA1-A1A512D17252}" type="sib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A98DB31B-76CA-4622-A3EA-6DCDBF4F5779}">
      <dgm:prSet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주식회사 삼신 프로젝트관리시스템 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F290778-A9CD-4F65-BF0B-39F8AD49A4E9}" type="par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B8BC0F78-23EC-46CD-A20A-BA6E989356AE}" type="sib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100E12EB-D74D-477F-9877-A30B78CFD4A7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113CB1C-98CD-4C83-A3DB-10A7612CEA54}" type="par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45AA7126-B769-44AD-B543-C9154922A1EC}" type="sib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D38A1EDC-0066-4A4B-8D4A-D712B95A3DD8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9B17F8F-2149-4ADF-A8BF-9271A442C109}" type="par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E9494B20-AEAD-4D49-8E97-E7D7E8D2CFA2}" type="sib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1849E27D-AF23-4F1A-9168-AD29EFEB5FC9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협업관리시스템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3CD568B-2004-4583-B55B-A208CD8EA7D1}" type="par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6CA856D-B187-4A1C-B5F1-9C3F7AA6BB8F}" type="sib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0BFAC00-26D7-45D7-8115-4C770B58F81A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42933F-E392-478E-B89B-BAF7F01568D4}" type="par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BB819739-F041-4508-9648-A7B1873BE27F}" type="sib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9BB71620-0C15-4D2C-86BE-1C04F7DDAEE7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B78B00-7E8D-4D8D-AB7D-6EC2AFD75D22}" type="par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3A083EFD-71AD-4009-9606-A6315A700CEB}" type="sib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663DC649-6207-47E0-B7E3-B0A5DD2C2F7E}">
      <dgm:prSet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매뉴얼관리시스템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437F22B-BD09-4313-88C4-68B7306E4BFA}" type="par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9E0E3B35-39FB-4689-8DBA-EA435591B4F3}" type="sib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1EEA1CF5-6BBD-4EDB-8213-939B14D13BF4}">
      <dgm:prSet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IT VOC, AR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관리 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2D9F3D6-D9BD-45A7-B9EA-22007674A4A3}" type="par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493CD5C1-F1BE-4E21-A881-84B96975513F}" type="sib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33E3D8BD-2E93-4516-83D2-16F6997EDAD1}">
      <dgm:prSet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“2017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6F80DD9-B24B-4D74-A186-5C412B3C2109}" type="par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1E66AA0F-4458-49B2-BC54-D063546C2174}" type="sib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269DA88A-4C3B-475C-A79F-C170456A34B7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NPI Main View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개선 개발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7E2D4C0-5941-435A-A0EF-1A078FFBED82}" type="par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922B6651-8256-4169-8154-BE6EF7638756}" type="sib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69F0673-392E-4B4B-B8E9-C0A39AC13AF7}" srcId="{1BAC6766-50BE-4F1E-88D2-87874FA6B551}" destId="{9BB71620-0C15-4D2C-86BE-1C04F7DDAEE7}" srcOrd="5" destOrd="0" parTransId="{5EB78B00-7E8D-4D8D-AB7D-6EC2AFD75D22}" sibTransId="{3A083EFD-71AD-4009-9606-A6315A700CEB}"/>
    <dgm:cxn modelId="{B2F474D9-1020-4EEF-85D9-445FA2A50037}" type="presOf" srcId="{9BB71620-0C15-4D2C-86BE-1C04F7DDAEE7}" destId="{97CDF2EB-A5F4-420C-ADE2-80C47D199D74}" srcOrd="0" destOrd="5" presId="urn:microsoft.com/office/officeart/2005/8/layout/list1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CACD48C6-92E3-4533-97CF-759B71451566}" type="presOf" srcId="{1B6BCAD5-F3AC-40E8-9790-F1598FDD59F6}" destId="{07B1BC89-4207-44F0-954C-1EE03ED4D953}" srcOrd="0" destOrd="0" presId="urn:microsoft.com/office/officeart/2005/8/layout/list1"/>
    <dgm:cxn modelId="{A5816B4C-60FF-4BC1-84F0-468EDA0F4E46}" srcId="{1B6BCAD5-F3AC-40E8-9790-F1598FDD59F6}" destId="{269DA88A-4C3B-475C-A79F-C170456A34B7}" srcOrd="7" destOrd="0" parTransId="{87E2D4C0-5941-435A-A0EF-1A078FFBED82}" sibTransId="{922B6651-8256-4169-8154-BE6EF7638756}"/>
    <dgm:cxn modelId="{A916BB8F-3463-4B12-BDD1-BFCA15049919}" type="presOf" srcId="{1BAC6766-50BE-4F1E-88D2-87874FA6B551}" destId="{F8CDCB53-4AA7-4A1A-845E-B53D4D4E269E}" srcOrd="1" destOrd="0" presId="urn:microsoft.com/office/officeart/2005/8/layout/list1"/>
    <dgm:cxn modelId="{66B3B7FE-679B-48B7-BF25-4358752C9E88}" type="presOf" srcId="{C0BFAC00-26D7-45D7-8115-4C770B58F81A}" destId="{97CDF2EB-A5F4-420C-ADE2-80C47D199D74}" srcOrd="0" destOrd="4" presId="urn:microsoft.com/office/officeart/2005/8/layout/list1"/>
    <dgm:cxn modelId="{3DB8CF60-AECD-4224-B17F-0666D9DA93C5}" type="presOf" srcId="{D38A1EDC-0066-4A4B-8D4A-D712B95A3DD8}" destId="{97CDF2EB-A5F4-420C-ADE2-80C47D199D74}" srcOrd="0" destOrd="2" presId="urn:microsoft.com/office/officeart/2005/8/layout/list1"/>
    <dgm:cxn modelId="{3C89667C-ADC5-4603-816A-E8F8D20E7C01}" srcId="{1BAC6766-50BE-4F1E-88D2-87874FA6B551}" destId="{C0BFAC00-26D7-45D7-8115-4C770B58F81A}" srcOrd="4" destOrd="0" parTransId="{B442933F-E392-478E-B89B-BAF7F01568D4}" sibTransId="{BB819739-F041-4508-9648-A7B1873BE27F}"/>
    <dgm:cxn modelId="{15BDE2A5-7643-4E47-94F3-639357DC997A}" srcId="{1B6BCAD5-F3AC-40E8-9790-F1598FDD59F6}" destId="{663DC649-6207-47E0-B7E3-B0A5DD2C2F7E}" srcOrd="3" destOrd="0" parTransId="{4437F22B-BD09-4313-88C4-68B7306E4BFA}" sibTransId="{9E0E3B35-39FB-4689-8DBA-EA435591B4F3}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AAD278D3-8004-4C3C-B9A3-B56152F1BFC0}" type="presOf" srcId="{1EEA1CF5-6BBD-4EDB-8213-939B14D13BF4}" destId="{120154BD-A7FF-4E9F-9780-E524186C8B9D}" srcOrd="0" destOrd="4" presId="urn:microsoft.com/office/officeart/2005/8/layout/list1"/>
    <dgm:cxn modelId="{F330513A-BADC-468C-9EA8-8660765A637A}" type="presOf" srcId="{1BAC6766-50BE-4F1E-88D2-87874FA6B551}" destId="{1DF26D56-DDB0-46E1-A023-A6D8DE1392F5}" srcOrd="0" destOrd="0" presId="urn:microsoft.com/office/officeart/2005/8/layout/list1"/>
    <dgm:cxn modelId="{27870D46-30BD-4813-908F-61415B446131}" type="presOf" srcId="{B42CA29E-DF1E-46FE-ABC0-E259E23297D5}" destId="{97CDF2EB-A5F4-420C-ADE2-80C47D199D74}" srcOrd="0" destOrd="0" presId="urn:microsoft.com/office/officeart/2005/8/layout/list1"/>
    <dgm:cxn modelId="{DEF04B25-9E98-40E6-9B73-4F6F9DAE1656}" srcId="{1B6BCAD5-F3AC-40E8-9790-F1598FDD59F6}" destId="{A98DB31B-76CA-4622-A3EA-6DCDBF4F5779}" srcOrd="1" destOrd="0" parTransId="{BF290778-A9CD-4F65-BF0B-39F8AD49A4E9}" sibTransId="{B8BC0F78-23EC-46CD-A20A-BA6E989356AE}"/>
    <dgm:cxn modelId="{94B85DF7-6A46-48DA-B4E6-6E1B1A8F52DA}" srcId="{1B6BCAD5-F3AC-40E8-9790-F1598FDD59F6}" destId="{2C5115BE-FD9A-4112-9AAF-293ADD30EC7A}" srcOrd="5" destOrd="0" parTransId="{5EC522C0-D602-440A-8118-3E5691B25858}" sibTransId="{90635683-E4A6-4952-9BA1-A1A512D17252}"/>
    <dgm:cxn modelId="{530E0F92-CD5D-4B79-975B-D5ACDB6C0715}" type="presOf" srcId="{33170FCD-95B8-41B5-827D-F605F52524DB}" destId="{FE55720D-0843-4E07-8CF4-F49C56483F7B}" srcOrd="0" destOrd="0" presId="urn:microsoft.com/office/officeart/2005/8/layout/list1"/>
    <dgm:cxn modelId="{B02E263A-E474-486C-B744-026A750766E7}" type="presOf" srcId="{33E3D8BD-2E93-4516-83D2-16F6997EDAD1}" destId="{120154BD-A7FF-4E9F-9780-E524186C8B9D}" srcOrd="0" destOrd="2" presId="urn:microsoft.com/office/officeart/2005/8/layout/list1"/>
    <dgm:cxn modelId="{FD32520D-A207-456B-B272-0BA8C0B791E6}" type="presOf" srcId="{90FAFF79-A076-49F7-90A7-19FC6F435DF0}" destId="{120154BD-A7FF-4E9F-9780-E524186C8B9D}" srcOrd="0" destOrd="6" presId="urn:microsoft.com/office/officeart/2005/8/layout/list1"/>
    <dgm:cxn modelId="{65573CDD-E5CC-4FE7-8240-B9311C345AEF}" srcId="{1BAC6766-50BE-4F1E-88D2-87874FA6B551}" destId="{100E12EB-D74D-477F-9877-A30B78CFD4A7}" srcOrd="1" destOrd="0" parTransId="{D113CB1C-98CD-4C83-A3DB-10A7612CEA54}" sibTransId="{45AA7126-B769-44AD-B543-C9154922A1EC}"/>
    <dgm:cxn modelId="{A1B5A337-28B0-4577-A649-76F849AF7BE0}" srcId="{1BAC6766-50BE-4F1E-88D2-87874FA6B551}" destId="{1849E27D-AF23-4F1A-9168-AD29EFEB5FC9}" srcOrd="3" destOrd="0" parTransId="{23CD568B-2004-4583-B55B-A208CD8EA7D1}" sibTransId="{C6CA856D-B187-4A1C-B5F1-9C3F7AA6BB8F}"/>
    <dgm:cxn modelId="{87BE96B3-2E42-4682-B813-FCDD9B4F346E}" srcId="{1BAC6766-50BE-4F1E-88D2-87874FA6B551}" destId="{D38A1EDC-0066-4A4B-8D4A-D712B95A3DD8}" srcOrd="2" destOrd="0" parTransId="{89B17F8F-2149-4ADF-A8BF-9271A442C109}" sibTransId="{E9494B20-AEAD-4D49-8E97-E7D7E8D2CFA2}"/>
    <dgm:cxn modelId="{47832C6E-8894-4C9D-A417-599DEE5FF2CC}" type="presOf" srcId="{1849E27D-AF23-4F1A-9168-AD29EFEB5FC9}" destId="{97CDF2EB-A5F4-420C-ADE2-80C47D199D74}" srcOrd="0" destOrd="3" presId="urn:microsoft.com/office/officeart/2005/8/layout/list1"/>
    <dgm:cxn modelId="{8BA27877-9AC3-4BCF-BAA2-7EDBC6CCDCAA}" srcId="{1B6BCAD5-F3AC-40E8-9790-F1598FDD59F6}" destId="{90FAFF79-A076-49F7-90A7-19FC6F435DF0}" srcOrd="6" destOrd="0" parTransId="{D5D0A245-2868-44EB-A035-1DA1E35F131E}" sibTransId="{9AAEB53E-F805-4932-ACF2-C6D53E572482}"/>
    <dgm:cxn modelId="{19A5FD99-1FB7-42C6-B512-0948484CD3FC}" type="presOf" srcId="{F2190EE4-C3CE-48F1-9F21-D9373B94516C}" destId="{120154BD-A7FF-4E9F-9780-E524186C8B9D}" srcOrd="0" destOrd="0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1B3CEE05-1F0C-47D2-9653-8E7C745F62B5}" type="presOf" srcId="{1B6BCAD5-F3AC-40E8-9790-F1598FDD59F6}" destId="{E8BBFF5B-2CAF-4D09-8FD9-31E855523A5A}" srcOrd="1" destOrd="0" presId="urn:microsoft.com/office/officeart/2005/8/layout/list1"/>
    <dgm:cxn modelId="{AC790F4F-AB28-4E4C-AEB9-F24988F2DAA9}" type="presOf" srcId="{A98DB31B-76CA-4622-A3EA-6DCDBF4F5779}" destId="{120154BD-A7FF-4E9F-9780-E524186C8B9D}" srcOrd="0" destOrd="1" presId="urn:microsoft.com/office/officeart/2005/8/layout/list1"/>
    <dgm:cxn modelId="{3C47F757-C064-4C1C-993E-9AEF28832F9C}" srcId="{1B6BCAD5-F3AC-40E8-9790-F1598FDD59F6}" destId="{1EEA1CF5-6BBD-4EDB-8213-939B14D13BF4}" srcOrd="4" destOrd="0" parTransId="{42D9F3D6-D9BD-45A7-B9EA-22007674A4A3}" sibTransId="{493CD5C1-F1BE-4E21-A881-84B96975513F}"/>
    <dgm:cxn modelId="{DCEF66A0-BAF8-41C5-878D-F610EA59AEED}" type="presOf" srcId="{269DA88A-4C3B-475C-A79F-C170456A34B7}" destId="{120154BD-A7FF-4E9F-9780-E524186C8B9D}" srcOrd="0" destOrd="7" presId="urn:microsoft.com/office/officeart/2005/8/layout/list1"/>
    <dgm:cxn modelId="{7EC62C41-BE51-406D-85E7-BE2D33CCE805}" type="presOf" srcId="{100E12EB-D74D-477F-9877-A30B78CFD4A7}" destId="{97CDF2EB-A5F4-420C-ADE2-80C47D199D74}" srcOrd="0" destOrd="1" presId="urn:microsoft.com/office/officeart/2005/8/layout/list1"/>
    <dgm:cxn modelId="{9A96D7B5-7EFF-4F09-8304-4684E78ED887}" srcId="{1B6BCAD5-F3AC-40E8-9790-F1598FDD59F6}" destId="{33E3D8BD-2E93-4516-83D2-16F6997EDAD1}" srcOrd="2" destOrd="0" parTransId="{66F80DD9-B24B-4D74-A186-5C412B3C2109}" sibTransId="{1E66AA0F-4458-49B2-BC54-D063546C2174}"/>
    <dgm:cxn modelId="{261534F8-455C-4751-B138-D33845FF31E9}" type="presOf" srcId="{2C5115BE-FD9A-4112-9AAF-293ADD30EC7A}" destId="{120154BD-A7FF-4E9F-9780-E524186C8B9D}" srcOrd="0" destOrd="5" presId="urn:microsoft.com/office/officeart/2005/8/layout/list1"/>
    <dgm:cxn modelId="{70A1DC63-E39F-4146-AA9B-264E8199D36C}" type="presOf" srcId="{663DC649-6207-47E0-B7E3-B0A5DD2C2F7E}" destId="{120154BD-A7FF-4E9F-9780-E524186C8B9D}" srcOrd="0" destOrd="3" presId="urn:microsoft.com/office/officeart/2005/8/layout/list1"/>
    <dgm:cxn modelId="{78E45720-DA09-493F-9FA2-0AFA53289E77}" type="presParOf" srcId="{FE55720D-0843-4E07-8CF4-F49C56483F7B}" destId="{0B4DE107-633E-4A19-AE46-BB100F7E7396}" srcOrd="0" destOrd="0" presId="urn:microsoft.com/office/officeart/2005/8/layout/list1"/>
    <dgm:cxn modelId="{269EE919-7DA2-4D52-B0BA-D3DB0C78B6DE}" type="presParOf" srcId="{0B4DE107-633E-4A19-AE46-BB100F7E7396}" destId="{07B1BC89-4207-44F0-954C-1EE03ED4D953}" srcOrd="0" destOrd="0" presId="urn:microsoft.com/office/officeart/2005/8/layout/list1"/>
    <dgm:cxn modelId="{EE8BFC18-B338-439B-BA21-9AB0D1AAB6A1}" type="presParOf" srcId="{0B4DE107-633E-4A19-AE46-BB100F7E7396}" destId="{E8BBFF5B-2CAF-4D09-8FD9-31E855523A5A}" srcOrd="1" destOrd="0" presId="urn:microsoft.com/office/officeart/2005/8/layout/list1"/>
    <dgm:cxn modelId="{72266B6B-844C-49D9-B5D9-C2AC1C4D2C40}" type="presParOf" srcId="{FE55720D-0843-4E07-8CF4-F49C56483F7B}" destId="{45A833D8-9D89-4004-B0C7-7B60E3CCB1D1}" srcOrd="1" destOrd="0" presId="urn:microsoft.com/office/officeart/2005/8/layout/list1"/>
    <dgm:cxn modelId="{DDDAB6FB-5BDC-4853-B5C8-61A1914992B0}" type="presParOf" srcId="{FE55720D-0843-4E07-8CF4-F49C56483F7B}" destId="{120154BD-A7FF-4E9F-9780-E524186C8B9D}" srcOrd="2" destOrd="0" presId="urn:microsoft.com/office/officeart/2005/8/layout/list1"/>
    <dgm:cxn modelId="{3082114B-9CE2-4764-9425-278F93A84D5E}" type="presParOf" srcId="{FE55720D-0843-4E07-8CF4-F49C56483F7B}" destId="{34F56600-CBD2-4623-AC72-4EB4ED5763E5}" srcOrd="3" destOrd="0" presId="urn:microsoft.com/office/officeart/2005/8/layout/list1"/>
    <dgm:cxn modelId="{BC008AF6-6580-4518-B25B-0C2D0C2512C3}" type="presParOf" srcId="{FE55720D-0843-4E07-8CF4-F49C56483F7B}" destId="{FDE01818-253F-45FE-8503-E175C479E95E}" srcOrd="4" destOrd="0" presId="urn:microsoft.com/office/officeart/2005/8/layout/list1"/>
    <dgm:cxn modelId="{DE2A26FA-225E-4465-8BE8-88378D03B92A}" type="presParOf" srcId="{FDE01818-253F-45FE-8503-E175C479E95E}" destId="{1DF26D56-DDB0-46E1-A023-A6D8DE1392F5}" srcOrd="0" destOrd="0" presId="urn:microsoft.com/office/officeart/2005/8/layout/list1"/>
    <dgm:cxn modelId="{E3E766C2-9B75-4881-8DD8-ADE3E3C3A04C}" type="presParOf" srcId="{FDE01818-253F-45FE-8503-E175C479E95E}" destId="{F8CDCB53-4AA7-4A1A-845E-B53D4D4E269E}" srcOrd="1" destOrd="0" presId="urn:microsoft.com/office/officeart/2005/8/layout/list1"/>
    <dgm:cxn modelId="{89988AE6-D0E3-45A8-88DD-24F507B9EDFF}" type="presParOf" srcId="{FE55720D-0843-4E07-8CF4-F49C56483F7B}" destId="{EC439B94-ED3F-426C-8626-B74CD550FBEF}" srcOrd="5" destOrd="0" presId="urn:microsoft.com/office/officeart/2005/8/layout/list1"/>
    <dgm:cxn modelId="{CF69FBA5-55C2-456B-958B-C5606DA11D83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accent1"/>
        </a:solidFill>
      </dgm:spPr>
      <dgm:t>
        <a:bodyPr/>
        <a:lstStyle/>
        <a:p>
          <a:pPr rtl="0" latinLnBrk="1"/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E557AFF2-B4DC-4EB5-9C0B-B49E8F7304F1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어보브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6730A33-D3CD-4AB8-A388-E504D3334C7F}" type="parTrans" cxnId="{07F23466-5ED6-4512-A3DE-743DD1D2C48B}">
      <dgm:prSet/>
      <dgm:spPr/>
      <dgm:t>
        <a:bodyPr/>
        <a:lstStyle/>
        <a:p>
          <a:pPr latinLnBrk="1"/>
          <a:endParaRPr lang="ko-KR" altLang="en-US"/>
        </a:p>
      </dgm:t>
    </dgm:pt>
    <dgm:pt modelId="{9D9EA333-E026-4427-B220-20DA6637F93F}" type="sibTrans" cxnId="{07F23466-5ED6-4512-A3DE-743DD1D2C48B}">
      <dgm:prSet/>
      <dgm:spPr/>
      <dgm:t>
        <a:bodyPr/>
        <a:lstStyle/>
        <a:p>
          <a:pPr latinLnBrk="1"/>
          <a:endParaRPr lang="ko-KR" altLang="en-US"/>
        </a:p>
      </dgm:t>
    </dgm:pt>
    <dgm:pt modelId="{AE30596E-3BFF-4A08-A4BC-81BC1C7822FF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동화기업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설비투자 관리시스템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(PMS)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F875D99-D17B-41BE-B72B-DDCF62299727}" type="parTrans" cxnId="{8D196634-CEBC-493E-86BC-600F6E764C11}">
      <dgm:prSet/>
      <dgm:spPr/>
      <dgm:t>
        <a:bodyPr/>
        <a:lstStyle/>
        <a:p>
          <a:pPr latinLnBrk="1"/>
          <a:endParaRPr lang="ko-KR" altLang="en-US"/>
        </a:p>
      </dgm:t>
    </dgm:pt>
    <dgm:pt modelId="{57B1AE74-1886-4338-B90D-4C920660887C}" type="sibTrans" cxnId="{8D196634-CEBC-493E-86BC-600F6E764C11}">
      <dgm:prSet/>
      <dgm:spPr/>
      <dgm:t>
        <a:bodyPr/>
        <a:lstStyle/>
        <a:p>
          <a:pPr latinLnBrk="1"/>
          <a:endParaRPr lang="ko-KR" altLang="en-US"/>
        </a:p>
      </dgm:t>
    </dgm:pt>
    <dgm:pt modelId="{32EFDFAA-1231-4692-B045-A56085BD4820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“2016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정보화사업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성과관리 컨설팅 연구용역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3508D70-B133-4F1F-BFA1-66E168D30D3D}" type="parTrans" cxnId="{B8E1A652-CCD4-434E-B96D-36F96D32E613}">
      <dgm:prSet/>
      <dgm:spPr/>
      <dgm:t>
        <a:bodyPr/>
        <a:lstStyle/>
        <a:p>
          <a:pPr latinLnBrk="1"/>
          <a:endParaRPr lang="ko-KR" altLang="en-US"/>
        </a:p>
      </dgm:t>
    </dgm:pt>
    <dgm:pt modelId="{C4E1E715-2F92-4BC0-89C9-789A8D31ADDD}" type="sibTrans" cxnId="{B8E1A652-CCD4-434E-B96D-36F96D32E613}">
      <dgm:prSet/>
      <dgm:spPr/>
      <dgm:t>
        <a:bodyPr/>
        <a:lstStyle/>
        <a:p>
          <a:pPr latinLnBrk="1"/>
          <a:endParaRPr lang="ko-KR" altLang="en-US"/>
        </a:p>
      </dgm:t>
    </dgm:pt>
    <dgm:pt modelId="{6B73C98F-34C2-4929-9927-7ABF68227B00}">
      <dgm:prSet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협업관리시스템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(SharePoint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영역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참여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279B502-CFEE-4801-98D6-4D617A5576AE}" type="parTrans" cxnId="{65B3C483-BB56-450D-80F6-A4BEB10CB635}">
      <dgm:prSet/>
      <dgm:spPr/>
      <dgm:t>
        <a:bodyPr/>
        <a:lstStyle/>
        <a:p>
          <a:pPr latinLnBrk="1"/>
          <a:endParaRPr lang="ko-KR" altLang="en-US"/>
        </a:p>
      </dgm:t>
    </dgm:pt>
    <dgm:pt modelId="{4064142E-CCE3-4067-A620-E0FD2DCA87F1}" type="sibTrans" cxnId="{65B3C483-BB56-450D-80F6-A4BEB10CB635}">
      <dgm:prSet/>
      <dgm:spPr/>
      <dgm:t>
        <a:bodyPr/>
        <a:lstStyle/>
        <a:p>
          <a:pPr latinLnBrk="1"/>
          <a:endParaRPr lang="ko-KR" altLang="en-US"/>
        </a:p>
      </dgm:t>
    </dgm:pt>
    <dgm:pt modelId="{0BA3B13E-5B18-4C3A-8A7F-3BDCC21E11DF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MX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폴더 기능개선 프로젝트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D5821AC-6EA3-4D19-B5A4-F08F1E5B26E3}" type="parTrans" cxnId="{197935A3-D471-4F10-AC9C-20ABEFBBA1C2}">
      <dgm:prSet/>
      <dgm:spPr/>
      <dgm:t>
        <a:bodyPr/>
        <a:lstStyle/>
        <a:p>
          <a:pPr latinLnBrk="1"/>
          <a:endParaRPr lang="ko-KR" altLang="en-US"/>
        </a:p>
      </dgm:t>
    </dgm:pt>
    <dgm:pt modelId="{AB03CAB6-99B0-4C33-9700-ABB14B8973D6}" type="sibTrans" cxnId="{197935A3-D471-4F10-AC9C-20ABEFBBA1C2}">
      <dgm:prSet/>
      <dgm:spPr/>
      <dgm:t>
        <a:bodyPr/>
        <a:lstStyle/>
        <a:p>
          <a:pPr latinLnBrk="1"/>
          <a:endParaRPr lang="ko-KR" altLang="en-US"/>
        </a:p>
      </dgm:t>
    </dgm:pt>
    <dgm:pt modelId="{2CF373A6-FA05-4AD9-AEEC-C98E3E00D2D9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3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차 고도화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34199E5-40B0-418C-8912-F5F78D578FAD}" type="parTrans" cxnId="{971F1264-A3F6-4AFE-9129-D7AA4C39FF04}">
      <dgm:prSet/>
      <dgm:spPr/>
      <dgm:t>
        <a:bodyPr/>
        <a:lstStyle/>
        <a:p>
          <a:pPr latinLnBrk="1"/>
          <a:endParaRPr lang="ko-KR" altLang="en-US"/>
        </a:p>
      </dgm:t>
    </dgm:pt>
    <dgm:pt modelId="{E6C508EE-3452-4A37-B6E1-333FC5912123}" type="sibTrans" cxnId="{971F1264-A3F6-4AFE-9129-D7AA4C39FF04}">
      <dgm:prSet/>
      <dgm:spPr/>
      <dgm:t>
        <a:bodyPr/>
        <a:lstStyle/>
        <a:p>
          <a:pPr latinLnBrk="1"/>
          <a:endParaRPr lang="ko-KR" altLang="en-US"/>
        </a:p>
      </dgm:t>
    </dgm:pt>
    <dgm:pt modelId="{EA2EE145-209E-47EA-8CEC-A51EF864D075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KB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증권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+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현대증권 통합프로젝트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컨설팅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326C1E7-02A3-496D-94E5-F3C24FA602FC}" type="parTrans" cxnId="{1210F348-83D7-490F-BE39-8B219930E08E}">
      <dgm:prSet/>
      <dgm:spPr/>
      <dgm:t>
        <a:bodyPr/>
        <a:lstStyle/>
        <a:p>
          <a:pPr latinLnBrk="1"/>
          <a:endParaRPr lang="ko-KR" altLang="en-US"/>
        </a:p>
      </dgm:t>
    </dgm:pt>
    <dgm:pt modelId="{58A045C3-81D1-4348-A8F7-ED00AE30CA2F}" type="sibTrans" cxnId="{1210F348-83D7-490F-BE39-8B219930E08E}">
      <dgm:prSet/>
      <dgm:spPr/>
      <dgm:t>
        <a:bodyPr/>
        <a:lstStyle/>
        <a:p>
          <a:pPr latinLnBrk="1"/>
          <a:endParaRPr lang="ko-KR" altLang="en-US"/>
        </a:p>
      </dgm:t>
    </dgm:pt>
    <dgm:pt modelId="{DB7468E6-CCEB-47DF-BE1D-08F3F62168B4}">
      <dgm:prSet/>
      <dgm:spPr>
        <a:solidFill>
          <a:schemeClr val="accent1"/>
        </a:solidFill>
      </dgm:spPr>
      <dgm:t>
        <a:bodyPr/>
        <a:lstStyle/>
        <a:p>
          <a:pPr rtl="0" latinLnBrk="1"/>
          <a:r>
            <a:rPr kumimoji="1"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kumimoji="1"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2B90481-BBED-49BD-AD76-5026FD5FAF72}" type="parTrans" cxnId="{94B42E6F-83A1-4732-875E-EF18D824234C}">
      <dgm:prSet/>
      <dgm:spPr/>
      <dgm:t>
        <a:bodyPr/>
        <a:lstStyle/>
        <a:p>
          <a:pPr latinLnBrk="1"/>
          <a:endParaRPr lang="ko-KR" altLang="en-US"/>
        </a:p>
      </dgm:t>
    </dgm:pt>
    <dgm:pt modelId="{F5BBF2AD-495E-47F6-A271-8DFE74C4420D}" type="sibTrans" cxnId="{94B42E6F-83A1-4732-875E-EF18D824234C}">
      <dgm:prSet/>
      <dgm:spPr/>
      <dgm:t>
        <a:bodyPr/>
        <a:lstStyle/>
        <a:p>
          <a:pPr latinLnBrk="1"/>
          <a:endParaRPr lang="ko-KR" altLang="en-US"/>
        </a:p>
      </dgm:t>
    </dgm:pt>
    <dgm:pt modelId="{0A9AEB0B-8CA6-42F1-926A-C62DBC3C3F08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2CA3DC-B39B-47AD-8E04-261261B73A67}" type="parTrans" cxnId="{9E64CAC0-411B-429A-B22F-7A129945A00B}">
      <dgm:prSet/>
      <dgm:spPr/>
      <dgm:t>
        <a:bodyPr/>
        <a:lstStyle/>
        <a:p>
          <a:pPr latinLnBrk="1"/>
          <a:endParaRPr lang="ko-KR" altLang="en-US"/>
        </a:p>
      </dgm:t>
    </dgm:pt>
    <dgm:pt modelId="{FD76BE14-CC5E-4FE5-ABB1-E2A6620733EE}" type="sibTrans" cxnId="{9E64CAC0-411B-429A-B22F-7A129945A00B}">
      <dgm:prSet/>
      <dgm:spPr/>
      <dgm:t>
        <a:bodyPr/>
        <a:lstStyle/>
        <a:p>
          <a:pPr latinLnBrk="1"/>
          <a:endParaRPr lang="ko-KR" altLang="en-US"/>
        </a:p>
      </dgm:t>
    </dgm:pt>
    <dgm:pt modelId="{B8C6D545-32DC-4B99-8076-6193AF7B030D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6F22C55-B025-4D8B-87D2-E4F748661D13}" type="parTrans" cxnId="{3656F5F8-31BA-4CCD-B54A-7A0CD9CA510A}">
      <dgm:prSet/>
      <dgm:spPr/>
      <dgm:t>
        <a:bodyPr/>
        <a:lstStyle/>
        <a:p>
          <a:pPr latinLnBrk="1"/>
          <a:endParaRPr lang="ko-KR" altLang="en-US"/>
        </a:p>
      </dgm:t>
    </dgm:pt>
    <dgm:pt modelId="{3B9E10E0-679F-4445-BF90-3AA60C92AFBC}" type="sibTrans" cxnId="{3656F5F8-31BA-4CCD-B54A-7A0CD9CA510A}">
      <dgm:prSet/>
      <dgm:spPr/>
      <dgm:t>
        <a:bodyPr/>
        <a:lstStyle/>
        <a:p>
          <a:pPr latinLnBrk="1"/>
          <a:endParaRPr lang="ko-KR" altLang="en-US"/>
        </a:p>
      </dgm:t>
    </dgm:pt>
    <dgm:pt modelId="{EDDC8F8A-7087-4BC2-ADC2-80B56DA931C6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삼성전기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기능개선 및 기술지원 서비스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E022A67-FBDE-4670-80B7-40A2645549ED}" type="parTrans" cxnId="{90F2FDA7-2824-44A8-8247-F305C0C43A07}">
      <dgm:prSet/>
      <dgm:spPr/>
      <dgm:t>
        <a:bodyPr/>
        <a:lstStyle/>
        <a:p>
          <a:pPr latinLnBrk="1"/>
          <a:endParaRPr lang="ko-KR" altLang="en-US"/>
        </a:p>
      </dgm:t>
    </dgm:pt>
    <dgm:pt modelId="{B7AE6835-A652-4BFF-A003-2870DD91E6BF}" type="sibTrans" cxnId="{90F2FDA7-2824-44A8-8247-F305C0C43A07}">
      <dgm:prSet/>
      <dgm:spPr/>
      <dgm:t>
        <a:bodyPr/>
        <a:lstStyle/>
        <a:p>
          <a:pPr latinLnBrk="1"/>
          <a:endParaRPr lang="ko-KR" altLang="en-US"/>
        </a:p>
      </dgm:t>
    </dgm:pt>
    <dgm:pt modelId="{36F4B7FD-834E-40AB-B3E8-8D32898EE915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E2CD3A2-1CD6-4E7E-9742-7F7C0A80063D}" type="parTrans" cxnId="{293C527A-F927-4927-947B-18A0D4AE52FB}">
      <dgm:prSet/>
      <dgm:spPr/>
      <dgm:t>
        <a:bodyPr/>
        <a:lstStyle/>
        <a:p>
          <a:pPr latinLnBrk="1"/>
          <a:endParaRPr lang="ko-KR" altLang="en-US"/>
        </a:p>
      </dgm:t>
    </dgm:pt>
    <dgm:pt modelId="{73DD0AAB-48E1-40BD-96DC-1528EA6DC98A}" type="sibTrans" cxnId="{293C527A-F927-4927-947B-18A0D4AE52FB}">
      <dgm:prSet/>
      <dgm:spPr/>
      <dgm:t>
        <a:bodyPr/>
        <a:lstStyle/>
        <a:p>
          <a:pPr latinLnBrk="1"/>
          <a:endParaRPr lang="ko-KR" altLang="en-US"/>
        </a:p>
      </dgm:t>
    </dgm:pt>
    <dgm:pt modelId="{2E6DCE3B-F98C-437F-91C8-6BC2C9529AF1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7D5A0CD-CC56-40C1-A88C-EB4D4E862D0E}" type="parTrans" cxnId="{529447A9-D516-4C54-99E8-7CBD49C0F100}">
      <dgm:prSet/>
      <dgm:spPr/>
      <dgm:t>
        <a:bodyPr/>
        <a:lstStyle/>
        <a:p>
          <a:pPr latinLnBrk="1"/>
          <a:endParaRPr lang="ko-KR" altLang="en-US"/>
        </a:p>
      </dgm:t>
    </dgm:pt>
    <dgm:pt modelId="{31086F72-E90D-426E-AB3D-AD872AD09F18}" type="sibTrans" cxnId="{529447A9-D516-4C54-99E8-7CBD49C0F100}">
      <dgm:prSet/>
      <dgm:spPr/>
      <dgm:t>
        <a:bodyPr/>
        <a:lstStyle/>
        <a:p>
          <a:pPr latinLnBrk="1"/>
          <a:endParaRPr lang="ko-KR" altLang="en-US"/>
        </a:p>
      </dgm:t>
    </dgm:pt>
    <dgm:pt modelId="{82D39BF4-FF0D-4AFF-BD4A-CE6D37B8B746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EEE4316-0886-44E1-B5A6-4D36F84A3E93}" type="parTrans" cxnId="{24800796-E2A9-4578-A184-CE744D3CAC88}">
      <dgm:prSet/>
      <dgm:spPr/>
      <dgm:t>
        <a:bodyPr/>
        <a:lstStyle/>
        <a:p>
          <a:pPr latinLnBrk="1"/>
          <a:endParaRPr lang="ko-KR" altLang="en-US"/>
        </a:p>
      </dgm:t>
    </dgm:pt>
    <dgm:pt modelId="{6F2112F2-0D67-4B3A-9E1F-880CFFA5A10A}" type="sibTrans" cxnId="{24800796-E2A9-4578-A184-CE744D3CAC88}">
      <dgm:prSet/>
      <dgm:spPr/>
      <dgm:t>
        <a:bodyPr/>
        <a:lstStyle/>
        <a:p>
          <a:pPr latinLnBrk="1"/>
          <a:endParaRPr lang="ko-KR" altLang="en-US"/>
        </a:p>
      </dgm:t>
    </dgm:pt>
    <dgm:pt modelId="{9FB90420-0235-4AFC-8505-1BF6CEB3CA33}">
      <dgm:prSet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altLang="en-US"/>
        </a:p>
      </dgm:t>
    </dgm:pt>
    <dgm:pt modelId="{29F4DDEB-8CAF-45BF-8A98-68992EF5BA6F}" type="parTrans" cxnId="{B24C085C-F810-4631-963F-DB3D37D56AA3}">
      <dgm:prSet/>
      <dgm:spPr/>
      <dgm:t>
        <a:bodyPr/>
        <a:lstStyle/>
        <a:p>
          <a:pPr latinLnBrk="1"/>
          <a:endParaRPr lang="ko-KR" altLang="en-US"/>
        </a:p>
      </dgm:t>
    </dgm:pt>
    <dgm:pt modelId="{F932FBEC-1BC7-4FC9-830B-A39903F4E9DA}" type="sibTrans" cxnId="{B24C085C-F810-4631-963F-DB3D37D56AA3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558A18F-AFC3-4C22-AA4D-73DF36454C96}" type="pres">
      <dgm:prSet presAssocID="{DB7468E6-CCEB-47DF-BE1D-08F3F62168B4}" presName="parentLin" presStyleCnt="0"/>
      <dgm:spPr/>
    </dgm:pt>
    <dgm:pt modelId="{1DDCC376-F8B9-4707-828D-45D52DB491DD}" type="pres">
      <dgm:prSet presAssocID="{DB7468E6-CCEB-47DF-BE1D-08F3F62168B4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1CEDACB-DBEC-4365-9C0D-70EF9BAC8A6B}" type="pres">
      <dgm:prSet presAssocID="{DB7468E6-CCEB-47DF-BE1D-08F3F62168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E29E6D-0BB9-486E-9F48-58186D6A763C}" type="pres">
      <dgm:prSet presAssocID="{DB7468E6-CCEB-47DF-BE1D-08F3F62168B4}" presName="negativeSpace" presStyleCnt="0"/>
      <dgm:spPr/>
    </dgm:pt>
    <dgm:pt modelId="{FFC53D64-4237-4490-A3F8-5D4F90C96457}" type="pres">
      <dgm:prSet presAssocID="{DB7468E6-CCEB-47DF-BE1D-08F3F62168B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BA3001B-9C57-46E6-8164-56E76FA5B3BE}" type="presOf" srcId="{EA2EE145-209E-47EA-8CEC-A51EF864D075}" destId="{120154BD-A7FF-4E9F-9780-E524186C8B9D}" srcOrd="0" destOrd="6" presId="urn:microsoft.com/office/officeart/2005/8/layout/list1"/>
    <dgm:cxn modelId="{97528C02-F6D8-440F-891B-A25E7206022F}" type="presOf" srcId="{EDDC8F8A-7087-4BC2-ADC2-80B56DA931C6}" destId="{FFC53D64-4237-4490-A3F8-5D4F90C96457}" srcOrd="0" destOrd="2" presId="urn:microsoft.com/office/officeart/2005/8/layout/list1"/>
    <dgm:cxn modelId="{529447A9-D516-4C54-99E8-7CBD49C0F100}" srcId="{DB7468E6-CCEB-47DF-BE1D-08F3F62168B4}" destId="{2E6DCE3B-F98C-437F-91C8-6BC2C9529AF1}" srcOrd="4" destOrd="0" parTransId="{57D5A0CD-CC56-40C1-A88C-EB4D4E862D0E}" sibTransId="{31086F72-E90D-426E-AB3D-AD872AD09F18}"/>
    <dgm:cxn modelId="{07F23466-5ED6-4512-A3DE-743DD1D2C48B}" srcId="{1B6BCAD5-F3AC-40E8-9790-F1598FDD59F6}" destId="{E557AFF2-B4DC-4EB5-9C0B-B49E8F7304F1}" srcOrd="0" destOrd="0" parTransId="{86730A33-D3CD-4AB8-A388-E504D3334C7F}" sibTransId="{9D9EA333-E026-4427-B220-20DA6637F93F}"/>
    <dgm:cxn modelId="{072DDEF2-C2F5-49A6-B47D-650B3FF9D31D}" type="presOf" srcId="{2CF373A6-FA05-4AD9-AEEC-C98E3E00D2D9}" destId="{120154BD-A7FF-4E9F-9780-E524186C8B9D}" srcOrd="0" destOrd="5" presId="urn:microsoft.com/office/officeart/2005/8/layout/list1"/>
    <dgm:cxn modelId="{971F1264-A3F6-4AFE-9129-D7AA4C39FF04}" srcId="{1B6BCAD5-F3AC-40E8-9790-F1598FDD59F6}" destId="{2CF373A6-FA05-4AD9-AEEC-C98E3E00D2D9}" srcOrd="5" destOrd="0" parTransId="{A34199E5-40B0-418C-8912-F5F78D578FAD}" sibTransId="{E6C508EE-3452-4A37-B6E1-333FC5912123}"/>
    <dgm:cxn modelId="{3656F5F8-31BA-4CCD-B54A-7A0CD9CA510A}" srcId="{DB7468E6-CCEB-47DF-BE1D-08F3F62168B4}" destId="{B8C6D545-32DC-4B99-8076-6193AF7B030D}" srcOrd="1" destOrd="0" parTransId="{06F22C55-B025-4D8B-87D2-E4F748661D13}" sibTransId="{3B9E10E0-679F-4445-BF90-3AA60C92AFBC}"/>
    <dgm:cxn modelId="{FCFD434E-88CB-4427-8F15-08860AFBB205}" type="presOf" srcId="{82D39BF4-FF0D-4AFF-BD4A-CE6D37B8B746}" destId="{FFC53D64-4237-4490-A3F8-5D4F90C96457}" srcOrd="0" destOrd="5" presId="urn:microsoft.com/office/officeart/2005/8/layout/list1"/>
    <dgm:cxn modelId="{24800796-E2A9-4578-A184-CE744D3CAC88}" srcId="{DB7468E6-CCEB-47DF-BE1D-08F3F62168B4}" destId="{82D39BF4-FF0D-4AFF-BD4A-CE6D37B8B746}" srcOrd="5" destOrd="0" parTransId="{1EEE4316-0886-44E1-B5A6-4D36F84A3E93}" sibTransId="{6F2112F2-0D67-4B3A-9E1F-880CFFA5A10A}"/>
    <dgm:cxn modelId="{678FA3FC-4330-404C-A7A5-13C5F118739A}" type="presOf" srcId="{6B73C98F-34C2-4929-9927-7ABF68227B00}" destId="{120154BD-A7FF-4E9F-9780-E524186C8B9D}" srcOrd="0" destOrd="3" presId="urn:microsoft.com/office/officeart/2005/8/layout/list1"/>
    <dgm:cxn modelId="{099AF78E-ABD5-47FB-99CE-0D3298D9697E}" type="presOf" srcId="{E557AFF2-B4DC-4EB5-9C0B-B49E8F7304F1}" destId="{120154BD-A7FF-4E9F-9780-E524186C8B9D}" srcOrd="0" destOrd="0" presId="urn:microsoft.com/office/officeart/2005/8/layout/list1"/>
    <dgm:cxn modelId="{CD237A02-7BC1-4167-9121-B16635378F5E}" type="presOf" srcId="{33170FCD-95B8-41B5-827D-F605F52524DB}" destId="{FE55720D-0843-4E07-8CF4-F49C56483F7B}" srcOrd="0" destOrd="0" presId="urn:microsoft.com/office/officeart/2005/8/layout/list1"/>
    <dgm:cxn modelId="{1210F348-83D7-490F-BE39-8B219930E08E}" srcId="{1B6BCAD5-F3AC-40E8-9790-F1598FDD59F6}" destId="{EA2EE145-209E-47EA-8CEC-A51EF864D075}" srcOrd="6" destOrd="0" parTransId="{C326C1E7-02A3-496D-94E5-F3C24FA602FC}" sibTransId="{58A045C3-81D1-4348-A8F7-ED00AE30CA2F}"/>
    <dgm:cxn modelId="{D325FD30-D820-4AF8-92F2-8C78D2F97221}" type="presOf" srcId="{1B6BCAD5-F3AC-40E8-9790-F1598FDD59F6}" destId="{07B1BC89-4207-44F0-954C-1EE03ED4D953}" srcOrd="0" destOrd="0" presId="urn:microsoft.com/office/officeart/2005/8/layout/list1"/>
    <dgm:cxn modelId="{8D196634-CEBC-493E-86BC-600F6E764C11}" srcId="{1B6BCAD5-F3AC-40E8-9790-F1598FDD59F6}" destId="{AE30596E-3BFF-4A08-A4BC-81BC1C7822FF}" srcOrd="1" destOrd="0" parTransId="{5F875D99-D17B-41BE-B72B-DDCF62299727}" sibTransId="{57B1AE74-1886-4338-B90D-4C920660887C}"/>
    <dgm:cxn modelId="{268F6151-0E61-4D43-8E3B-64CBB54D2486}" type="presOf" srcId="{32EFDFAA-1231-4692-B045-A56085BD4820}" destId="{120154BD-A7FF-4E9F-9780-E524186C8B9D}" srcOrd="0" destOrd="2" presId="urn:microsoft.com/office/officeart/2005/8/layout/list1"/>
    <dgm:cxn modelId="{F83242B3-BC6D-4BB6-86E7-E344B8AA9CC8}" type="presOf" srcId="{2E6DCE3B-F98C-437F-91C8-6BC2C9529AF1}" destId="{FFC53D64-4237-4490-A3F8-5D4F90C96457}" srcOrd="0" destOrd="4" presId="urn:microsoft.com/office/officeart/2005/8/layout/list1"/>
    <dgm:cxn modelId="{F194BC94-5B09-49C4-961F-1EBAF88C36A2}" type="presOf" srcId="{36F4B7FD-834E-40AB-B3E8-8D32898EE915}" destId="{FFC53D64-4237-4490-A3F8-5D4F90C96457}" srcOrd="0" destOrd="3" presId="urn:microsoft.com/office/officeart/2005/8/layout/list1"/>
    <dgm:cxn modelId="{94B42E6F-83A1-4732-875E-EF18D824234C}" srcId="{33170FCD-95B8-41B5-827D-F605F52524DB}" destId="{DB7468E6-CCEB-47DF-BE1D-08F3F62168B4}" srcOrd="1" destOrd="0" parTransId="{22B90481-BBED-49BD-AD76-5026FD5FAF72}" sibTransId="{F5BBF2AD-495E-47F6-A271-8DFE74C4420D}"/>
    <dgm:cxn modelId="{0BD8B6B0-270C-4AE1-878B-F4538BF5B958}" type="presOf" srcId="{9FB90420-0235-4AFC-8505-1BF6CEB3CA33}" destId="{FFC53D64-4237-4490-A3F8-5D4F90C96457}" srcOrd="0" destOrd="6" presId="urn:microsoft.com/office/officeart/2005/8/layout/list1"/>
    <dgm:cxn modelId="{8E4BC538-E360-4BA2-81CC-BBBAE7CFF914}" type="presOf" srcId="{DB7468E6-CCEB-47DF-BE1D-08F3F62168B4}" destId="{71CEDACB-DBEC-4365-9C0D-70EF9BAC8A6B}" srcOrd="1" destOrd="0" presId="urn:microsoft.com/office/officeart/2005/8/layout/list1"/>
    <dgm:cxn modelId="{3150C4C2-6156-455E-94FF-BF5D8EC94BF5}" type="presOf" srcId="{DB7468E6-CCEB-47DF-BE1D-08F3F62168B4}" destId="{1DDCC376-F8B9-4707-828D-45D52DB491DD}" srcOrd="0" destOrd="0" presId="urn:microsoft.com/office/officeart/2005/8/layout/list1"/>
    <dgm:cxn modelId="{E0065F0B-8901-4CCF-9BF5-953E82DA0F8E}" type="presOf" srcId="{0A9AEB0B-8CA6-42F1-926A-C62DBC3C3F08}" destId="{FFC53D64-4237-4490-A3F8-5D4F90C96457}" srcOrd="0" destOrd="0" presId="urn:microsoft.com/office/officeart/2005/8/layout/list1"/>
    <dgm:cxn modelId="{B24C085C-F810-4631-963F-DB3D37D56AA3}" srcId="{DB7468E6-CCEB-47DF-BE1D-08F3F62168B4}" destId="{9FB90420-0235-4AFC-8505-1BF6CEB3CA33}" srcOrd="6" destOrd="0" parTransId="{29F4DDEB-8CAF-45BF-8A98-68992EF5BA6F}" sibTransId="{F932FBEC-1BC7-4FC9-830B-A39903F4E9DA}"/>
    <dgm:cxn modelId="{49FB3E50-F9AA-4A48-BB15-A73C9DC8189E}" type="presOf" srcId="{1B6BCAD5-F3AC-40E8-9790-F1598FDD59F6}" destId="{E8BBFF5B-2CAF-4D09-8FD9-31E855523A5A}" srcOrd="1" destOrd="0" presId="urn:microsoft.com/office/officeart/2005/8/layout/list1"/>
    <dgm:cxn modelId="{65B3C483-BB56-450D-80F6-A4BEB10CB635}" srcId="{1B6BCAD5-F3AC-40E8-9790-F1598FDD59F6}" destId="{6B73C98F-34C2-4929-9927-7ABF68227B00}" srcOrd="3" destOrd="0" parTransId="{9279B502-CFEE-4801-98D6-4D617A5576AE}" sibTransId="{4064142E-CCE3-4067-A620-E0FD2DCA87F1}"/>
    <dgm:cxn modelId="{90F2FDA7-2824-44A8-8247-F305C0C43A07}" srcId="{DB7468E6-CCEB-47DF-BE1D-08F3F62168B4}" destId="{EDDC8F8A-7087-4BC2-ADC2-80B56DA931C6}" srcOrd="2" destOrd="0" parTransId="{FE022A67-FBDE-4670-80B7-40A2645549ED}" sibTransId="{B7AE6835-A652-4BFF-A003-2870DD91E6BF}"/>
    <dgm:cxn modelId="{43DE717E-A966-4D38-9CDE-6A1ABE1D09A0}" type="presOf" srcId="{0BA3B13E-5B18-4C3A-8A7F-3BDCC21E11DF}" destId="{120154BD-A7FF-4E9F-9780-E524186C8B9D}" srcOrd="0" destOrd="4" presId="urn:microsoft.com/office/officeart/2005/8/layout/list1"/>
    <dgm:cxn modelId="{B8E1A652-CCD4-434E-B96D-36F96D32E613}" srcId="{1B6BCAD5-F3AC-40E8-9790-F1598FDD59F6}" destId="{32EFDFAA-1231-4692-B045-A56085BD4820}" srcOrd="2" destOrd="0" parTransId="{C3508D70-B133-4F1F-BFA1-66E168D30D3D}" sibTransId="{C4E1E715-2F92-4BC0-89C9-789A8D31ADDD}"/>
    <dgm:cxn modelId="{45F80BB3-E937-4326-B4A1-B83F00F9F15B}" type="presOf" srcId="{AE30596E-3BFF-4A08-A4BC-81BC1C7822FF}" destId="{120154BD-A7FF-4E9F-9780-E524186C8B9D}" srcOrd="0" destOrd="1" presId="urn:microsoft.com/office/officeart/2005/8/layout/list1"/>
    <dgm:cxn modelId="{197935A3-D471-4F10-AC9C-20ABEFBBA1C2}" srcId="{1B6BCAD5-F3AC-40E8-9790-F1598FDD59F6}" destId="{0BA3B13E-5B18-4C3A-8A7F-3BDCC21E11DF}" srcOrd="4" destOrd="0" parTransId="{1D5821AC-6EA3-4D19-B5A4-F08F1E5B26E3}" sibTransId="{AB03CAB6-99B0-4C33-9700-ABB14B8973D6}"/>
    <dgm:cxn modelId="{12643ED2-F67E-4609-8707-875514F88E59}" type="presOf" srcId="{B8C6D545-32DC-4B99-8076-6193AF7B030D}" destId="{FFC53D64-4237-4490-A3F8-5D4F90C96457}" srcOrd="0" destOrd="1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93C527A-F927-4927-947B-18A0D4AE52FB}" srcId="{DB7468E6-CCEB-47DF-BE1D-08F3F62168B4}" destId="{36F4B7FD-834E-40AB-B3E8-8D32898EE915}" srcOrd="3" destOrd="0" parTransId="{EE2CD3A2-1CD6-4E7E-9742-7F7C0A80063D}" sibTransId="{73DD0AAB-48E1-40BD-96DC-1528EA6DC98A}"/>
    <dgm:cxn modelId="{9E64CAC0-411B-429A-B22F-7A129945A00B}" srcId="{DB7468E6-CCEB-47DF-BE1D-08F3F62168B4}" destId="{0A9AEB0B-8CA6-42F1-926A-C62DBC3C3F08}" srcOrd="0" destOrd="0" parTransId="{BD2CA3DC-B39B-47AD-8E04-261261B73A67}" sibTransId="{FD76BE14-CC5E-4FE5-ABB1-E2A6620733EE}"/>
    <dgm:cxn modelId="{E4F3AC76-7DE4-4D4E-B2DF-61F667DC4775}" type="presParOf" srcId="{FE55720D-0843-4E07-8CF4-F49C56483F7B}" destId="{0B4DE107-633E-4A19-AE46-BB100F7E7396}" srcOrd="0" destOrd="0" presId="urn:microsoft.com/office/officeart/2005/8/layout/list1"/>
    <dgm:cxn modelId="{40345EAD-B42C-4291-8458-67F4D65624B4}" type="presParOf" srcId="{0B4DE107-633E-4A19-AE46-BB100F7E7396}" destId="{07B1BC89-4207-44F0-954C-1EE03ED4D953}" srcOrd="0" destOrd="0" presId="urn:microsoft.com/office/officeart/2005/8/layout/list1"/>
    <dgm:cxn modelId="{D152C2D3-90EB-4F7A-8586-4A23C0B099C2}" type="presParOf" srcId="{0B4DE107-633E-4A19-AE46-BB100F7E7396}" destId="{E8BBFF5B-2CAF-4D09-8FD9-31E855523A5A}" srcOrd="1" destOrd="0" presId="urn:microsoft.com/office/officeart/2005/8/layout/list1"/>
    <dgm:cxn modelId="{8C017417-E54B-4C3A-A598-35F4F9E67AEC}" type="presParOf" srcId="{FE55720D-0843-4E07-8CF4-F49C56483F7B}" destId="{45A833D8-9D89-4004-B0C7-7B60E3CCB1D1}" srcOrd="1" destOrd="0" presId="urn:microsoft.com/office/officeart/2005/8/layout/list1"/>
    <dgm:cxn modelId="{AAFCD378-186C-43DF-817C-8A07FC2A6E66}" type="presParOf" srcId="{FE55720D-0843-4E07-8CF4-F49C56483F7B}" destId="{120154BD-A7FF-4E9F-9780-E524186C8B9D}" srcOrd="2" destOrd="0" presId="urn:microsoft.com/office/officeart/2005/8/layout/list1"/>
    <dgm:cxn modelId="{E145ACB5-A46A-4636-8AD6-59F4AFEC14CF}" type="presParOf" srcId="{FE55720D-0843-4E07-8CF4-F49C56483F7B}" destId="{34F56600-CBD2-4623-AC72-4EB4ED5763E5}" srcOrd="3" destOrd="0" presId="urn:microsoft.com/office/officeart/2005/8/layout/list1"/>
    <dgm:cxn modelId="{CF0FD334-F2E8-4E43-A56E-74FE699D62A2}" type="presParOf" srcId="{FE55720D-0843-4E07-8CF4-F49C56483F7B}" destId="{F558A18F-AFC3-4C22-AA4D-73DF36454C96}" srcOrd="4" destOrd="0" presId="urn:microsoft.com/office/officeart/2005/8/layout/list1"/>
    <dgm:cxn modelId="{F9F781C9-2510-4696-B890-D76427CB4225}" type="presParOf" srcId="{F558A18F-AFC3-4C22-AA4D-73DF36454C96}" destId="{1DDCC376-F8B9-4707-828D-45D52DB491DD}" srcOrd="0" destOrd="0" presId="urn:microsoft.com/office/officeart/2005/8/layout/list1"/>
    <dgm:cxn modelId="{0F6457F5-88BD-4C03-BF08-9DC06589ED06}" type="presParOf" srcId="{F558A18F-AFC3-4C22-AA4D-73DF36454C96}" destId="{71CEDACB-DBEC-4365-9C0D-70EF9BAC8A6B}" srcOrd="1" destOrd="0" presId="urn:microsoft.com/office/officeart/2005/8/layout/list1"/>
    <dgm:cxn modelId="{714245D8-4061-431D-B19C-B1C7CBF4F381}" type="presParOf" srcId="{FE55720D-0843-4E07-8CF4-F49C56483F7B}" destId="{4BE29E6D-0BB9-486E-9F48-58186D6A763C}" srcOrd="5" destOrd="0" presId="urn:microsoft.com/office/officeart/2005/8/layout/list1"/>
    <dgm:cxn modelId="{1C7F2B7D-F4D0-4F82-B6D2-39EAA4F72895}" type="presParOf" srcId="{FE55720D-0843-4E07-8CF4-F49C56483F7B}" destId="{FFC53D64-4237-4490-A3F8-5D4F90C9645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accent1"/>
        </a:solidFill>
      </dgm:spPr>
      <dgm:t>
        <a:bodyPr/>
        <a:lstStyle/>
        <a:p>
          <a:pPr rtl="0" latinLnBrk="1"/>
          <a:r>
            <a:rPr kumimoji="1"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kumimoji="1"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87003EF6-3FDA-4F76-9291-CAF18EEF945B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IVI(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국제 백신연구소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 EPM Customize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A949D79-0E2B-4D97-9EFF-C8848FC8AB80}" type="parTrans" cxnId="{48DDEE36-655F-4C21-BF95-7FED18954893}">
      <dgm:prSet/>
      <dgm:spPr/>
      <dgm:t>
        <a:bodyPr/>
        <a:lstStyle/>
        <a:p>
          <a:pPr latinLnBrk="1"/>
          <a:endParaRPr lang="ko-KR" altLang="en-US"/>
        </a:p>
      </dgm:t>
    </dgm:pt>
    <dgm:pt modelId="{B7052858-E76A-428E-AAA0-0431A2FFE672}" type="sibTrans" cxnId="{48DDEE36-655F-4C21-BF95-7FED18954893}">
      <dgm:prSet/>
      <dgm:spPr/>
      <dgm:t>
        <a:bodyPr/>
        <a:lstStyle/>
        <a:p>
          <a:pPr latinLnBrk="1"/>
          <a:endParaRPr lang="ko-KR" altLang="en-US"/>
        </a:p>
      </dgm:t>
    </dgm:pt>
    <dgm:pt modelId="{ECE62B59-5D65-45D3-BFEF-85533A9271F8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알제리 동서고속도로 부대시설 감리 사업관리 시스템 구축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(Project Online)</a:t>
          </a:r>
          <a:b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한국도로공사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경동엔지니어링 컨소시엄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CD67019-7BA0-485A-8C27-61551A1A7FD2}" type="parTrans" cxnId="{5A0D41DA-F7CC-40BD-A8CF-9CBC14778E88}">
      <dgm:prSet/>
      <dgm:spPr/>
      <dgm:t>
        <a:bodyPr/>
        <a:lstStyle/>
        <a:p>
          <a:pPr latinLnBrk="1"/>
          <a:endParaRPr lang="ko-KR" altLang="en-US"/>
        </a:p>
      </dgm:t>
    </dgm:pt>
    <dgm:pt modelId="{9F549DAC-D849-45D5-B216-22225C3A224F}" type="sibTrans" cxnId="{5A0D41DA-F7CC-40BD-A8CF-9CBC14778E88}">
      <dgm:prSet/>
      <dgm:spPr/>
      <dgm:t>
        <a:bodyPr/>
        <a:lstStyle/>
        <a:p>
          <a:pPr latinLnBrk="1"/>
          <a:endParaRPr lang="ko-KR" altLang="en-US"/>
        </a:p>
      </dgm:t>
    </dgm:pt>
    <dgm:pt modelId="{CC2E6523-4FB1-47D3-BA41-7BB91E1ACE21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6298D7-3F24-4C2E-B29C-9FDD07C5E266}" type="parTrans" cxnId="{7B915E66-EE35-4C61-ADE6-AE17A9E69633}">
      <dgm:prSet/>
      <dgm:spPr/>
      <dgm:t>
        <a:bodyPr/>
        <a:lstStyle/>
        <a:p>
          <a:pPr latinLnBrk="1"/>
          <a:endParaRPr lang="ko-KR" altLang="en-US"/>
        </a:p>
      </dgm:t>
    </dgm:pt>
    <dgm:pt modelId="{4DAB9EDE-E94C-4FA5-A688-0E615A9667CF}" type="sibTrans" cxnId="{7B915E66-EE35-4C61-ADE6-AE17A9E69633}">
      <dgm:prSet/>
      <dgm:spPr/>
      <dgm:t>
        <a:bodyPr/>
        <a:lstStyle/>
        <a:p>
          <a:pPr latinLnBrk="1"/>
          <a:endParaRPr lang="ko-KR" altLang="en-US"/>
        </a:p>
      </dgm:t>
    </dgm:pt>
    <dgm:pt modelId="{828874FB-5BA1-429C-A91B-76782C20178D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성능개선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FE8D4A1-5A2A-475C-B663-44FF6E646861}" type="parTrans" cxnId="{69F604A9-D340-4BA2-9B0E-DC77CF8FD2BA}">
      <dgm:prSet/>
      <dgm:spPr/>
      <dgm:t>
        <a:bodyPr/>
        <a:lstStyle/>
        <a:p>
          <a:pPr latinLnBrk="1"/>
          <a:endParaRPr lang="ko-KR" altLang="en-US"/>
        </a:p>
      </dgm:t>
    </dgm:pt>
    <dgm:pt modelId="{0C5F97ED-E37A-4580-8EF6-0DB67E242269}" type="sibTrans" cxnId="{69F604A9-D340-4BA2-9B0E-DC77CF8FD2BA}">
      <dgm:prSet/>
      <dgm:spPr/>
      <dgm:t>
        <a:bodyPr/>
        <a:lstStyle/>
        <a:p>
          <a:pPr latinLnBrk="1"/>
          <a:endParaRPr lang="ko-KR" altLang="en-US"/>
        </a:p>
      </dgm:t>
    </dgm:pt>
    <dgm:pt modelId="{0CA99DCF-6F3F-44FB-92A2-E2D3DFE51BC7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“2015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F69522-02B9-4925-92DE-8D3DDF7BD34C}" type="parTrans" cxnId="{0D3260C4-F492-4F7B-81C9-754FAA92A94D}">
      <dgm:prSet/>
      <dgm:spPr/>
      <dgm:t>
        <a:bodyPr/>
        <a:lstStyle/>
        <a:p>
          <a:pPr latinLnBrk="1"/>
          <a:endParaRPr lang="ko-KR" altLang="en-US"/>
        </a:p>
      </dgm:t>
    </dgm:pt>
    <dgm:pt modelId="{28F177FB-B773-4304-80E8-6EC944125F93}" type="sibTrans" cxnId="{0D3260C4-F492-4F7B-81C9-754FAA92A94D}">
      <dgm:prSet/>
      <dgm:spPr/>
      <dgm:t>
        <a:bodyPr/>
        <a:lstStyle/>
        <a:p>
          <a:pPr latinLnBrk="1"/>
          <a:endParaRPr lang="ko-KR" altLang="en-US"/>
        </a:p>
      </dgm:t>
    </dgm:pt>
    <dgm:pt modelId="{B7CF5690-2FD0-40A5-AABD-CFD69B7B0122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연구원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시스템 구축을 위한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SW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구매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한국건설기술연구원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dirty="0"/>
        </a:p>
      </dgm:t>
    </dgm:pt>
    <dgm:pt modelId="{42302281-89A6-4DD2-9F37-DD16265B6296}" type="parTrans" cxnId="{3EAC5C88-4D94-4725-B797-7347B897683D}">
      <dgm:prSet/>
      <dgm:spPr/>
      <dgm:t>
        <a:bodyPr/>
        <a:lstStyle/>
        <a:p>
          <a:pPr latinLnBrk="1"/>
          <a:endParaRPr lang="ko-KR" altLang="en-US"/>
        </a:p>
      </dgm:t>
    </dgm:pt>
    <dgm:pt modelId="{A09059BA-CAFD-4C10-8186-8EA9FD742930}" type="sibTrans" cxnId="{3EAC5C88-4D94-4725-B797-7347B897683D}">
      <dgm:prSet/>
      <dgm:spPr/>
      <dgm:t>
        <a:bodyPr/>
        <a:lstStyle/>
        <a:p>
          <a:pPr latinLnBrk="1"/>
          <a:endParaRPr lang="ko-KR" altLang="en-US"/>
        </a:p>
      </dgm:t>
    </dgm:pt>
    <dgm:pt modelId="{97EA628D-3907-4DC4-9AEF-B89279C02E98}">
      <dgm:prSet/>
      <dgm:spPr>
        <a:solidFill>
          <a:schemeClr val="accent1"/>
        </a:solidFill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유지보수 및 기술지원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602D6D9-0C79-47C1-9CEC-4684FF5B57A6}" type="parTrans" cxnId="{DAE79F7A-3C06-48CD-BE24-CD5C8C43F302}">
      <dgm:prSet/>
      <dgm:spPr/>
      <dgm:t>
        <a:bodyPr/>
        <a:lstStyle/>
        <a:p>
          <a:pPr latinLnBrk="1"/>
          <a:endParaRPr lang="ko-KR" altLang="en-US"/>
        </a:p>
      </dgm:t>
    </dgm:pt>
    <dgm:pt modelId="{143A675F-43A7-49B4-ADEF-9942E5C1EFE3}" type="sibTrans" cxnId="{DAE79F7A-3C06-48CD-BE24-CD5C8C43F302}">
      <dgm:prSet/>
      <dgm:spPr/>
      <dgm:t>
        <a:bodyPr/>
        <a:lstStyle/>
        <a:p>
          <a:pPr latinLnBrk="1"/>
          <a:endParaRPr lang="ko-KR" altLang="en-US"/>
        </a:p>
      </dgm:t>
    </dgm:pt>
    <dgm:pt modelId="{783BB1DB-0E77-4823-B18E-E574EDCB4A15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2015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 계약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FC2E609-A3F1-4D52-A1DF-91A8F0D7D712}" type="parTrans" cxnId="{6ED2BDC3-9D12-48C7-9F59-7D14E9AAD23D}">
      <dgm:prSet/>
      <dgm:spPr/>
      <dgm:t>
        <a:bodyPr/>
        <a:lstStyle/>
        <a:p>
          <a:pPr latinLnBrk="1"/>
          <a:endParaRPr lang="ko-KR" altLang="en-US"/>
        </a:p>
      </dgm:t>
    </dgm:pt>
    <dgm:pt modelId="{FB72C056-99A3-477B-920D-430340313EEC}" type="sibTrans" cxnId="{6ED2BDC3-9D12-48C7-9F59-7D14E9AAD23D}">
      <dgm:prSet/>
      <dgm:spPr/>
      <dgm:t>
        <a:bodyPr/>
        <a:lstStyle/>
        <a:p>
          <a:pPr latinLnBrk="1"/>
          <a:endParaRPr lang="ko-KR" altLang="en-US"/>
        </a:p>
      </dgm:t>
    </dgm:pt>
    <dgm:pt modelId="{6508A2A8-7C2E-48B7-9485-D65A0BE847B2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6B820AB-C37D-4F6A-AB5F-BC3BB6757053}" type="parTrans" cxnId="{DBEDC7C7-61BA-489D-BEFD-24DB3C51453A}">
      <dgm:prSet/>
      <dgm:spPr/>
      <dgm:t>
        <a:bodyPr/>
        <a:lstStyle/>
        <a:p>
          <a:pPr latinLnBrk="1"/>
          <a:endParaRPr lang="ko-KR" altLang="en-US"/>
        </a:p>
      </dgm:t>
    </dgm:pt>
    <dgm:pt modelId="{485DE514-7C19-4982-9AD8-7E72EFD277C3}" type="sibTrans" cxnId="{DBEDC7C7-61BA-489D-BEFD-24DB3C51453A}">
      <dgm:prSet/>
      <dgm:spPr/>
      <dgm:t>
        <a:bodyPr/>
        <a:lstStyle/>
        <a:p>
          <a:pPr latinLnBrk="1"/>
          <a:endParaRPr lang="ko-KR" altLang="en-US"/>
        </a:p>
      </dgm:t>
    </dgm:pt>
    <dgm:pt modelId="{9729EF7B-DB37-4A17-BE86-E6BDF080D252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3753BCB-10A0-4C7D-92C4-D09CB5A0BA9F}" type="parTrans" cxnId="{F20CCC06-7594-4B55-925A-54345F096ACB}">
      <dgm:prSet/>
      <dgm:spPr/>
      <dgm:t>
        <a:bodyPr/>
        <a:lstStyle/>
        <a:p>
          <a:pPr latinLnBrk="1"/>
          <a:endParaRPr lang="ko-KR" altLang="en-US"/>
        </a:p>
      </dgm:t>
    </dgm:pt>
    <dgm:pt modelId="{0E48D511-2346-4D00-B048-08B403EF0EBE}" type="sibTrans" cxnId="{F20CCC06-7594-4B55-925A-54345F096ACB}">
      <dgm:prSet/>
      <dgm:spPr/>
      <dgm:t>
        <a:bodyPr/>
        <a:lstStyle/>
        <a:p>
          <a:pPr latinLnBrk="1"/>
          <a:endParaRPr lang="ko-KR" altLang="en-US"/>
        </a:p>
      </dgm:t>
    </dgm:pt>
    <dgm:pt modelId="{9D669A85-4B74-4E46-BCB6-2830A99335A3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위앤아이티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037642-1E37-4927-86A0-30B8C234DC49}" type="parTrans" cxnId="{875CF054-D50D-43F7-99D5-6FF22B59C8E9}">
      <dgm:prSet/>
      <dgm:spPr/>
      <dgm:t>
        <a:bodyPr/>
        <a:lstStyle/>
        <a:p>
          <a:pPr latinLnBrk="1"/>
          <a:endParaRPr lang="ko-KR" altLang="en-US"/>
        </a:p>
      </dgm:t>
    </dgm:pt>
    <dgm:pt modelId="{874BEE0F-6877-4296-A646-B33767FAFD84}" type="sibTrans" cxnId="{875CF054-D50D-43F7-99D5-6FF22B59C8E9}">
      <dgm:prSet/>
      <dgm:spPr/>
      <dgm:t>
        <a:bodyPr/>
        <a:lstStyle/>
        <a:p>
          <a:pPr latinLnBrk="1"/>
          <a:endParaRPr lang="ko-KR" altLang="en-US"/>
        </a:p>
      </dgm:t>
    </dgm:pt>
    <dgm:pt modelId="{6A1AC41B-44A8-4561-B3CC-CB2F87F861DA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26604E8-B404-41B7-91AF-632E037C16BC}" type="parTrans" cxnId="{91F338FF-2BAF-428C-9DAC-3A467F433B04}">
      <dgm:prSet/>
      <dgm:spPr/>
      <dgm:t>
        <a:bodyPr/>
        <a:lstStyle/>
        <a:p>
          <a:pPr latinLnBrk="1"/>
          <a:endParaRPr lang="ko-KR" altLang="en-US"/>
        </a:p>
      </dgm:t>
    </dgm:pt>
    <dgm:pt modelId="{164C37C7-908B-4872-91E7-C9030DFAB0F1}" type="sibTrans" cxnId="{91F338FF-2BAF-428C-9DAC-3A467F433B04}">
      <dgm:prSet/>
      <dgm:spPr/>
      <dgm:t>
        <a:bodyPr/>
        <a:lstStyle/>
        <a:p>
          <a:pPr latinLnBrk="1"/>
          <a:endParaRPr lang="ko-KR" altLang="en-US"/>
        </a:p>
      </dgm:t>
    </dgm:pt>
    <dgm:pt modelId="{6BC60D65-8CF2-43E1-8F52-C107AC2EDCE4}">
      <dgm:prSet/>
      <dgm:spPr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SDPS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고객사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기술지원 대행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2828EA7-5F29-49AE-8026-0633116E60DA}" type="parTrans" cxnId="{72E45D84-269B-4913-B919-BF7B1BD04960}">
      <dgm:prSet/>
      <dgm:spPr/>
      <dgm:t>
        <a:bodyPr/>
        <a:lstStyle/>
        <a:p>
          <a:pPr latinLnBrk="1"/>
          <a:endParaRPr lang="ko-KR" altLang="en-US"/>
        </a:p>
      </dgm:t>
    </dgm:pt>
    <dgm:pt modelId="{B30B829A-29C7-4C2E-8F86-7A730C045156}" type="sibTrans" cxnId="{72E45D84-269B-4913-B919-BF7B1BD04960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09B70DA5-22A4-4741-817D-ABA701D09216}" type="pres">
      <dgm:prSet presAssocID="{97EA628D-3907-4DC4-9AEF-B89279C02E98}" presName="parentLin" presStyleCnt="0"/>
      <dgm:spPr/>
    </dgm:pt>
    <dgm:pt modelId="{CEA036A6-971B-4BAA-AE27-3CABBC8E08CD}" type="pres">
      <dgm:prSet presAssocID="{97EA628D-3907-4DC4-9AEF-B89279C02E98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B4A57EA-F7C2-4638-8D56-EC470CE49BC0}" type="pres">
      <dgm:prSet presAssocID="{97EA628D-3907-4DC4-9AEF-B89279C02E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D2F5EF-DD88-4956-9E21-8293DF1E1871}" type="pres">
      <dgm:prSet presAssocID="{97EA628D-3907-4DC4-9AEF-B89279C02E98}" presName="negativeSpace" presStyleCnt="0"/>
      <dgm:spPr/>
    </dgm:pt>
    <dgm:pt modelId="{178D451C-8428-4493-8732-D71E394E6154}" type="pres">
      <dgm:prSet presAssocID="{97EA628D-3907-4DC4-9AEF-B89279C02E9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9F604A9-D340-4BA2-9B0E-DC77CF8FD2BA}" srcId="{1B6BCAD5-F3AC-40E8-9790-F1598FDD59F6}" destId="{828874FB-5BA1-429C-A91B-76782C20178D}" srcOrd="3" destOrd="0" parTransId="{EFE8D4A1-5A2A-475C-B663-44FF6E646861}" sibTransId="{0C5F97ED-E37A-4580-8EF6-0DB67E242269}"/>
    <dgm:cxn modelId="{2285B18F-F2FA-4214-A21E-9242DD5FEB7B}" type="presOf" srcId="{97EA628D-3907-4DC4-9AEF-B89279C02E98}" destId="{7B4A57EA-F7C2-4638-8D56-EC470CE49BC0}" srcOrd="1" destOrd="0" presId="urn:microsoft.com/office/officeart/2005/8/layout/list1"/>
    <dgm:cxn modelId="{6BC210A4-E271-4373-9ACA-1F6F2859C065}" type="presOf" srcId="{97EA628D-3907-4DC4-9AEF-B89279C02E98}" destId="{CEA036A6-971B-4BAA-AE27-3CABBC8E08CD}" srcOrd="0" destOrd="0" presId="urn:microsoft.com/office/officeart/2005/8/layout/list1"/>
    <dgm:cxn modelId="{9DDB4C45-FDC2-41FB-8A1A-4E8DF983D87B}" type="presOf" srcId="{CC2E6523-4FB1-47D3-BA41-7BB91E1ACE21}" destId="{120154BD-A7FF-4E9F-9780-E524186C8B9D}" srcOrd="0" destOrd="2" presId="urn:microsoft.com/office/officeart/2005/8/layout/list1"/>
    <dgm:cxn modelId="{875CF054-D50D-43F7-99D5-6FF22B59C8E9}" srcId="{97EA628D-3907-4DC4-9AEF-B89279C02E98}" destId="{9D669A85-4B74-4E46-BCB6-2830A99335A3}" srcOrd="3" destOrd="0" parTransId="{BD037642-1E37-4927-86A0-30B8C234DC49}" sibTransId="{874BEE0F-6877-4296-A646-B33767FAFD84}"/>
    <dgm:cxn modelId="{9BB78AC2-5E03-40B8-A7DE-4E660ECA7067}" type="presOf" srcId="{9D669A85-4B74-4E46-BCB6-2830A99335A3}" destId="{178D451C-8428-4493-8732-D71E394E6154}" srcOrd="0" destOrd="3" presId="urn:microsoft.com/office/officeart/2005/8/layout/list1"/>
    <dgm:cxn modelId="{0D3260C4-F492-4F7B-81C9-754FAA92A94D}" srcId="{1B6BCAD5-F3AC-40E8-9790-F1598FDD59F6}" destId="{0CA99DCF-6F3F-44FB-92A2-E2D3DFE51BC7}" srcOrd="4" destOrd="0" parTransId="{C9F69522-02B9-4925-92DE-8D3DDF7BD34C}" sibTransId="{28F177FB-B773-4304-80E8-6EC944125F93}"/>
    <dgm:cxn modelId="{48DDEE36-655F-4C21-BF95-7FED18954893}" srcId="{1B6BCAD5-F3AC-40E8-9790-F1598FDD59F6}" destId="{87003EF6-3FDA-4F76-9291-CAF18EEF945B}" srcOrd="0" destOrd="0" parTransId="{2A949D79-0E2B-4D97-9EFF-C8848FC8AB80}" sibTransId="{B7052858-E76A-428E-AAA0-0431A2FFE672}"/>
    <dgm:cxn modelId="{3EAC5C88-4D94-4725-B797-7347B897683D}" srcId="{1B6BCAD5-F3AC-40E8-9790-F1598FDD59F6}" destId="{B7CF5690-2FD0-40A5-AABD-CFD69B7B0122}" srcOrd="5" destOrd="0" parTransId="{42302281-89A6-4DD2-9F37-DD16265B6296}" sibTransId="{A09059BA-CAFD-4C10-8186-8EA9FD742930}"/>
    <dgm:cxn modelId="{83AD024A-3BB1-4A56-B5DE-F2CB23A3EAEE}" type="presOf" srcId="{1B6BCAD5-F3AC-40E8-9790-F1598FDD59F6}" destId="{07B1BC89-4207-44F0-954C-1EE03ED4D953}" srcOrd="0" destOrd="0" presId="urn:microsoft.com/office/officeart/2005/8/layout/list1"/>
    <dgm:cxn modelId="{DAE79F7A-3C06-48CD-BE24-CD5C8C43F302}" srcId="{33170FCD-95B8-41B5-827D-F605F52524DB}" destId="{97EA628D-3907-4DC4-9AEF-B89279C02E98}" srcOrd="1" destOrd="0" parTransId="{0602D6D9-0C79-47C1-9CEC-4684FF5B57A6}" sibTransId="{143A675F-43A7-49B4-ADEF-9942E5C1EFE3}"/>
    <dgm:cxn modelId="{780A6CFE-1238-4D99-B3C1-1D4BDF1C70B8}" type="presOf" srcId="{783BB1DB-0E77-4823-B18E-E574EDCB4A15}" destId="{178D451C-8428-4493-8732-D71E394E6154}" srcOrd="0" destOrd="0" presId="urn:microsoft.com/office/officeart/2005/8/layout/list1"/>
    <dgm:cxn modelId="{5A0D41DA-F7CC-40BD-A8CF-9CBC14778E88}" srcId="{1B6BCAD5-F3AC-40E8-9790-F1598FDD59F6}" destId="{ECE62B59-5D65-45D3-BFEF-85533A9271F8}" srcOrd="1" destOrd="0" parTransId="{6CD67019-7BA0-485A-8C27-61551A1A7FD2}" sibTransId="{9F549DAC-D849-45D5-B216-22225C3A224F}"/>
    <dgm:cxn modelId="{D6D4821D-4D78-410D-A401-EA71FF6F7A1E}" type="presOf" srcId="{6508A2A8-7C2E-48B7-9485-D65A0BE847B2}" destId="{178D451C-8428-4493-8732-D71E394E6154}" srcOrd="0" destOrd="1" presId="urn:microsoft.com/office/officeart/2005/8/layout/list1"/>
    <dgm:cxn modelId="{7B915E66-EE35-4C61-ADE6-AE17A9E69633}" srcId="{1B6BCAD5-F3AC-40E8-9790-F1598FDD59F6}" destId="{CC2E6523-4FB1-47D3-BA41-7BB91E1ACE21}" srcOrd="2" destOrd="0" parTransId="{B46298D7-3F24-4C2E-B29C-9FDD07C5E266}" sibTransId="{4DAB9EDE-E94C-4FA5-A688-0E615A9667CF}"/>
    <dgm:cxn modelId="{DBEDC7C7-61BA-489D-BEFD-24DB3C51453A}" srcId="{97EA628D-3907-4DC4-9AEF-B89279C02E98}" destId="{6508A2A8-7C2E-48B7-9485-D65A0BE847B2}" srcOrd="1" destOrd="0" parTransId="{96B820AB-C37D-4F6A-AB5F-BC3BB6757053}" sibTransId="{485DE514-7C19-4982-9AD8-7E72EFD277C3}"/>
    <dgm:cxn modelId="{41AADDE1-AEC2-4618-B651-45F6276096B2}" type="presOf" srcId="{1B6BCAD5-F3AC-40E8-9790-F1598FDD59F6}" destId="{E8BBFF5B-2CAF-4D09-8FD9-31E855523A5A}" srcOrd="1" destOrd="0" presId="urn:microsoft.com/office/officeart/2005/8/layout/list1"/>
    <dgm:cxn modelId="{4416FE5B-06E1-4A8C-8B84-60601E06BAE0}" type="presOf" srcId="{ECE62B59-5D65-45D3-BFEF-85533A9271F8}" destId="{120154BD-A7FF-4E9F-9780-E524186C8B9D}" srcOrd="0" destOrd="1" presId="urn:microsoft.com/office/officeart/2005/8/layout/list1"/>
    <dgm:cxn modelId="{8C09B1DE-2227-4C22-982E-E315FADEEE83}" type="presOf" srcId="{0CA99DCF-6F3F-44FB-92A2-E2D3DFE51BC7}" destId="{120154BD-A7FF-4E9F-9780-E524186C8B9D}" srcOrd="0" destOrd="4" presId="urn:microsoft.com/office/officeart/2005/8/layout/list1"/>
    <dgm:cxn modelId="{574C8EBF-31ED-4CE5-8B11-6390EE2D4CF1}" type="presOf" srcId="{9729EF7B-DB37-4A17-BE86-E6BDF080D252}" destId="{178D451C-8428-4493-8732-D71E394E6154}" srcOrd="0" destOrd="2" presId="urn:microsoft.com/office/officeart/2005/8/layout/list1"/>
    <dgm:cxn modelId="{F20CCC06-7594-4B55-925A-54345F096ACB}" srcId="{97EA628D-3907-4DC4-9AEF-B89279C02E98}" destId="{9729EF7B-DB37-4A17-BE86-E6BDF080D252}" srcOrd="2" destOrd="0" parTransId="{C3753BCB-10A0-4C7D-92C4-D09CB5A0BA9F}" sibTransId="{0E48D511-2346-4D00-B048-08B403EF0EBE}"/>
    <dgm:cxn modelId="{ACBAE1FE-DA8E-4BF0-B4E7-B147A83DE3A2}" type="presOf" srcId="{6A1AC41B-44A8-4561-B3CC-CB2F87F861DA}" destId="{178D451C-8428-4493-8732-D71E394E6154}" srcOrd="0" destOrd="4" presId="urn:microsoft.com/office/officeart/2005/8/layout/list1"/>
    <dgm:cxn modelId="{72E45D84-269B-4913-B919-BF7B1BD04960}" srcId="{97EA628D-3907-4DC4-9AEF-B89279C02E98}" destId="{6BC60D65-8CF2-43E1-8F52-C107AC2EDCE4}" srcOrd="5" destOrd="0" parTransId="{32828EA7-5F29-49AE-8026-0633116E60DA}" sibTransId="{B30B829A-29C7-4C2E-8F86-7A730C045156}"/>
    <dgm:cxn modelId="{C7EC4A37-3037-401A-A7B7-EC34D68A299F}" type="presOf" srcId="{33170FCD-95B8-41B5-827D-F605F52524DB}" destId="{FE55720D-0843-4E07-8CF4-F49C56483F7B}" srcOrd="0" destOrd="0" presId="urn:microsoft.com/office/officeart/2005/8/layout/list1"/>
    <dgm:cxn modelId="{5239AFA7-E8B2-4DC3-9397-06C9D74A75C5}" type="presOf" srcId="{6BC60D65-8CF2-43E1-8F52-C107AC2EDCE4}" destId="{178D451C-8428-4493-8732-D71E394E6154}" srcOrd="0" destOrd="5" presId="urn:microsoft.com/office/officeart/2005/8/layout/list1"/>
    <dgm:cxn modelId="{6ED2BDC3-9D12-48C7-9F59-7D14E9AAD23D}" srcId="{97EA628D-3907-4DC4-9AEF-B89279C02E98}" destId="{783BB1DB-0E77-4823-B18E-E574EDCB4A15}" srcOrd="0" destOrd="0" parTransId="{CFC2E609-A3F1-4D52-A1DF-91A8F0D7D712}" sibTransId="{FB72C056-99A3-477B-920D-430340313EEC}"/>
    <dgm:cxn modelId="{E70DD646-CFAA-4B5A-9A08-91CE24CEACB2}" type="presOf" srcId="{828874FB-5BA1-429C-A91B-76782C20178D}" destId="{120154BD-A7FF-4E9F-9780-E524186C8B9D}" srcOrd="0" destOrd="3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3970E522-3BD0-4CB1-9F0C-B42B241505C8}" type="presOf" srcId="{B7CF5690-2FD0-40A5-AABD-CFD69B7B0122}" destId="{120154BD-A7FF-4E9F-9780-E524186C8B9D}" srcOrd="0" destOrd="5" presId="urn:microsoft.com/office/officeart/2005/8/layout/list1"/>
    <dgm:cxn modelId="{91F338FF-2BAF-428C-9DAC-3A467F433B04}" srcId="{97EA628D-3907-4DC4-9AEF-B89279C02E98}" destId="{6A1AC41B-44A8-4561-B3CC-CB2F87F861DA}" srcOrd="4" destOrd="0" parTransId="{626604E8-B404-41B7-91AF-632E037C16BC}" sibTransId="{164C37C7-908B-4872-91E7-C9030DFAB0F1}"/>
    <dgm:cxn modelId="{7776C813-005B-4F6B-A0FE-B0272FD625A7}" type="presOf" srcId="{87003EF6-3FDA-4F76-9291-CAF18EEF945B}" destId="{120154BD-A7FF-4E9F-9780-E524186C8B9D}" srcOrd="0" destOrd="0" presId="urn:microsoft.com/office/officeart/2005/8/layout/list1"/>
    <dgm:cxn modelId="{5DB8D984-CF2E-4E1E-8FEE-4445BCAFE911}" type="presParOf" srcId="{FE55720D-0843-4E07-8CF4-F49C56483F7B}" destId="{0B4DE107-633E-4A19-AE46-BB100F7E7396}" srcOrd="0" destOrd="0" presId="urn:microsoft.com/office/officeart/2005/8/layout/list1"/>
    <dgm:cxn modelId="{88E86F85-D26F-4970-A357-E9354515BE84}" type="presParOf" srcId="{0B4DE107-633E-4A19-AE46-BB100F7E7396}" destId="{07B1BC89-4207-44F0-954C-1EE03ED4D953}" srcOrd="0" destOrd="0" presId="urn:microsoft.com/office/officeart/2005/8/layout/list1"/>
    <dgm:cxn modelId="{645C7320-2786-4AA1-8E9E-40E4B3947A9F}" type="presParOf" srcId="{0B4DE107-633E-4A19-AE46-BB100F7E7396}" destId="{E8BBFF5B-2CAF-4D09-8FD9-31E855523A5A}" srcOrd="1" destOrd="0" presId="urn:microsoft.com/office/officeart/2005/8/layout/list1"/>
    <dgm:cxn modelId="{88CC6F35-A651-4E35-83CD-A01F18334854}" type="presParOf" srcId="{FE55720D-0843-4E07-8CF4-F49C56483F7B}" destId="{45A833D8-9D89-4004-B0C7-7B60E3CCB1D1}" srcOrd="1" destOrd="0" presId="urn:microsoft.com/office/officeart/2005/8/layout/list1"/>
    <dgm:cxn modelId="{454F303A-D511-4B69-84EB-7EAF55ED93D3}" type="presParOf" srcId="{FE55720D-0843-4E07-8CF4-F49C56483F7B}" destId="{120154BD-A7FF-4E9F-9780-E524186C8B9D}" srcOrd="2" destOrd="0" presId="urn:microsoft.com/office/officeart/2005/8/layout/list1"/>
    <dgm:cxn modelId="{8290062A-DC82-4575-B734-207C7442F102}" type="presParOf" srcId="{FE55720D-0843-4E07-8CF4-F49C56483F7B}" destId="{34F56600-CBD2-4623-AC72-4EB4ED5763E5}" srcOrd="3" destOrd="0" presId="urn:microsoft.com/office/officeart/2005/8/layout/list1"/>
    <dgm:cxn modelId="{D355C1E5-CF6C-463F-B85C-4FEAD13BCD45}" type="presParOf" srcId="{FE55720D-0843-4E07-8CF4-F49C56483F7B}" destId="{09B70DA5-22A4-4741-817D-ABA701D09216}" srcOrd="4" destOrd="0" presId="urn:microsoft.com/office/officeart/2005/8/layout/list1"/>
    <dgm:cxn modelId="{C90EBB39-776F-4AD8-8324-6679A1236B85}" type="presParOf" srcId="{09B70DA5-22A4-4741-817D-ABA701D09216}" destId="{CEA036A6-971B-4BAA-AE27-3CABBC8E08CD}" srcOrd="0" destOrd="0" presId="urn:microsoft.com/office/officeart/2005/8/layout/list1"/>
    <dgm:cxn modelId="{D9EECD1C-060C-44DF-90C2-6FFEF7706E80}" type="presParOf" srcId="{09B70DA5-22A4-4741-817D-ABA701D09216}" destId="{7B4A57EA-F7C2-4638-8D56-EC470CE49BC0}" srcOrd="1" destOrd="0" presId="urn:microsoft.com/office/officeart/2005/8/layout/list1"/>
    <dgm:cxn modelId="{9EE3AB1B-86A3-42B4-AA9B-7488F7A69F21}" type="presParOf" srcId="{FE55720D-0843-4E07-8CF4-F49C56483F7B}" destId="{CED2F5EF-DD88-4956-9E21-8293DF1E1871}" srcOrd="5" destOrd="0" presId="urn:microsoft.com/office/officeart/2005/8/layout/list1"/>
    <dgm:cxn modelId="{8A9801F3-78C0-4DDB-B614-4CF32C579C3A}" type="presParOf" srcId="{FE55720D-0843-4E07-8CF4-F49C56483F7B}" destId="{178D451C-8428-4493-8732-D71E394E61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3CFD-C707-4274-9EDA-DCE49489686B}" type="datetimeFigureOut">
              <a:rPr lang="ko-KR" altLang="en-US" smtClean="0"/>
              <a:t>2018-06-04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D44D-8269-4CD0-BB8F-61DA5F8F6A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04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9C73-3B80-4BBC-9493-79F39855EEEF}" type="datetimeFigureOut">
              <a:rPr lang="ko-KR" altLang="en-US" smtClean="0"/>
              <a:t>2018-06-04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16BE-2B77-419D-B097-2EAD53B354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1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16BE-2B77-419D-B097-2EAD53B3542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234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F8516-F89A-44B3-88BC-E7BEBB82DD35}" type="datetimeFigureOut">
              <a:rPr lang="ko-KR" altLang="en-US" smtClean="0"/>
              <a:pPr/>
              <a:t>2018-06-04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B3BF9-DEAD-4DE1-A7B7-4878AF54E93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780" y="-19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6434268"/>
            <a:ext cx="1751079" cy="31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2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430134" y="6575124"/>
            <a:ext cx="28373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fld id="{340438BB-A453-4BC9-9964-F4F083141B54}" type="slidenum">
              <a:rPr kumimoji="0" lang="en-US" altLang="ko-KR" sz="80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ko-KR" sz="800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51" descr="D:\IMAGE\microsoftPartner.gif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6434268"/>
            <a:ext cx="1751079" cy="318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D:\IMAGE\microsoftPartner.gif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6434268"/>
            <a:ext cx="1751079" cy="3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microsoft.com/office/2007/relationships/hdphoto" Target="../media/hdphoto2.wdp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7.png"/><Relationship Id="rId5" Type="http://schemas.openxmlformats.org/officeDocument/2006/relationships/tags" Target="../tags/tag28.xml"/><Relationship Id="rId10" Type="http://schemas.microsoft.com/office/2007/relationships/hdphoto" Target="../media/hdphoto1.wdp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23.PNG"/><Relationship Id="rId3" Type="http://schemas.openxmlformats.org/officeDocument/2006/relationships/customXml" Target="../../customXml/item58.xml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2.xml"/><Relationship Id="rId2" Type="http://schemas.openxmlformats.org/officeDocument/2006/relationships/customXml" Target="../../customXml/item71.xml"/><Relationship Id="rId1" Type="http://schemas.openxmlformats.org/officeDocument/2006/relationships/tags" Target="../tags/tag83.xml"/><Relationship Id="rId6" Type="http://schemas.openxmlformats.org/officeDocument/2006/relationships/tags" Target="../tags/tag86.xml"/><Relationship Id="rId11" Type="http://schemas.openxmlformats.org/officeDocument/2006/relationships/tags" Target="../tags/tag89.xml"/><Relationship Id="rId5" Type="http://schemas.openxmlformats.org/officeDocument/2006/relationships/tags" Target="../tags/tag85.xml"/><Relationship Id="rId10" Type="http://schemas.openxmlformats.org/officeDocument/2006/relationships/customXml" Target="../../customXml/item12.xml"/><Relationship Id="rId4" Type="http://schemas.openxmlformats.org/officeDocument/2006/relationships/tags" Target="../tags/tag84.xml"/><Relationship Id="rId9" Type="http://schemas.openxmlformats.org/officeDocument/2006/relationships/customXml" Target="../../customXml/item53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2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26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27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28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12.xml"/><Relationship Id="rId7" Type="http://schemas.openxmlformats.org/officeDocument/2006/relationships/image" Target="../media/image2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17.xml"/><Relationship Id="rId7" Type="http://schemas.openxmlformats.org/officeDocument/2006/relationships/image" Target="../media/image3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33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34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32.xml"/><Relationship Id="rId7" Type="http://schemas.openxmlformats.org/officeDocument/2006/relationships/image" Target="../media/image35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37.xml"/><Relationship Id="rId7" Type="http://schemas.openxmlformats.org/officeDocument/2006/relationships/image" Target="../media/image38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42.xml"/><Relationship Id="rId7" Type="http://schemas.openxmlformats.org/officeDocument/2006/relationships/image" Target="../media/image40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microsoft.com/office/2007/relationships/hdphoto" Target="../media/hdphoto3.wdp"/><Relationship Id="rId4" Type="http://schemas.openxmlformats.org/officeDocument/2006/relationships/tags" Target="../tags/tag148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53.xml"/><Relationship Id="rId7" Type="http://schemas.openxmlformats.org/officeDocument/2006/relationships/image" Target="../media/image43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emf"/><Relationship Id="rId5" Type="http://schemas.openxmlformats.org/officeDocument/2006/relationships/customXml" Target="../../customXml/item37.xml"/><Relationship Id="rId10" Type="http://schemas.openxmlformats.org/officeDocument/2006/relationships/image" Target="../media/image45.emf"/><Relationship Id="rId4" Type="http://schemas.openxmlformats.org/officeDocument/2006/relationships/customXml" Target="../../customXml/item63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59.xml"/><Relationship Id="rId7" Type="http://schemas.openxmlformats.org/officeDocument/2006/relationships/diagramLayout" Target="../diagrams/layout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61.xml"/><Relationship Id="rId7" Type="http://schemas.openxmlformats.org/officeDocument/2006/relationships/diagramLayout" Target="../diagrams/layout2.xml"/><Relationship Id="rId2" Type="http://schemas.openxmlformats.org/officeDocument/2006/relationships/tags" Target="../tags/tag160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2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tags" Target="../tags/tag162.xml"/><Relationship Id="rId9" Type="http://schemas.openxmlformats.org/officeDocument/2006/relationships/diagramColors" Target="../diagrams/colors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164.xml"/><Relationship Id="rId7" Type="http://schemas.openxmlformats.org/officeDocument/2006/relationships/diagramLayout" Target="../diagrams/layout3.xml"/><Relationship Id="rId2" Type="http://schemas.openxmlformats.org/officeDocument/2006/relationships/tags" Target="../tags/tag163.xml"/><Relationship Id="rId1" Type="http://schemas.openxmlformats.org/officeDocument/2006/relationships/themeOverride" Target="../theme/themeOverride2.xml"/><Relationship Id="rId6" Type="http://schemas.openxmlformats.org/officeDocument/2006/relationships/diagramData" Target="../diagrams/data3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3.xml"/><Relationship Id="rId4" Type="http://schemas.openxmlformats.org/officeDocument/2006/relationships/tags" Target="../tags/tag165.xml"/><Relationship Id="rId9" Type="http://schemas.openxmlformats.org/officeDocument/2006/relationships/diagramColors" Target="../diagrams/colors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customXml" Target="../../customXml/item10.xml"/><Relationship Id="rId5" Type="http://schemas.openxmlformats.org/officeDocument/2006/relationships/customXml" Target="../../customXml/item78.xml"/><Relationship Id="rId4" Type="http://schemas.openxmlformats.org/officeDocument/2006/relationships/customXml" Target="../../customXml/item42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microsoft.com/office/2007/relationships/hdphoto" Target="../media/hdphoto3.wdp"/><Relationship Id="rId5" Type="http://schemas.openxmlformats.org/officeDocument/2006/relationships/tags" Target="../tags/tag44.xml"/><Relationship Id="rId10" Type="http://schemas.openxmlformats.org/officeDocument/2006/relationships/image" Target="../media/image9.png"/><Relationship Id="rId4" Type="http://schemas.openxmlformats.org/officeDocument/2006/relationships/tags" Target="../tags/tag4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9.xml"/><Relationship Id="rId7" Type="http://schemas.openxmlformats.org/officeDocument/2006/relationships/image" Target="../media/image1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5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3.png"/><Relationship Id="rId5" Type="http://schemas.openxmlformats.org/officeDocument/2006/relationships/tags" Target="../tags/tag5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7" Type="http://schemas.openxmlformats.org/officeDocument/2006/relationships/customXml" Target="../../customXml/item38.xml"/><Relationship Id="rId12" Type="http://schemas.openxmlformats.org/officeDocument/2006/relationships/tags" Target="../tags/tag6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4.xml"/><Relationship Id="rId11" Type="http://schemas.openxmlformats.org/officeDocument/2006/relationships/customXml" Target="../../customXml/item32.xml"/><Relationship Id="rId5" Type="http://schemas.openxmlformats.org/officeDocument/2006/relationships/customXml" Target="../../customXml/item40.xml"/><Relationship Id="rId10" Type="http://schemas.openxmlformats.org/officeDocument/2006/relationships/tags" Target="../tags/tag66.xml"/><Relationship Id="rId4" Type="http://schemas.openxmlformats.org/officeDocument/2006/relationships/tags" Target="../tags/tag63.xml"/><Relationship Id="rId9" Type="http://schemas.openxmlformats.org/officeDocument/2006/relationships/customXml" Target="../../customXml/item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0.xml"/><Relationship Id="rId7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0" Type="http://schemas.openxmlformats.org/officeDocument/2006/relationships/image" Target="../media/image21.PNG"/><Relationship Id="rId4" Type="http://schemas.openxmlformats.org/officeDocument/2006/relationships/tags" Target="../tags/tag7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>
            <p:custDataLst>
              <p:tags r:id="rId2"/>
            </p:custDataLst>
          </p:nvPr>
        </p:nvGrpSpPr>
        <p:grpSpPr>
          <a:xfrm>
            <a:off x="1974206" y="3645024"/>
            <a:ext cx="4775299" cy="1704498"/>
            <a:chOff x="1974206" y="4221662"/>
            <a:chExt cx="4775299" cy="1704498"/>
          </a:xfrm>
        </p:grpSpPr>
        <p:sp>
          <p:nvSpPr>
            <p:cNvPr id="34" name="직사각형 33"/>
            <p:cNvSpPr/>
            <p:nvPr/>
          </p:nvSpPr>
          <p:spPr>
            <a:xfrm rot="202581">
              <a:off x="1974206" y="4402160"/>
              <a:ext cx="44935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2087614" y="4221662"/>
              <a:ext cx="4661891" cy="1525201"/>
              <a:chOff x="2087614" y="4221662"/>
              <a:chExt cx="4661891" cy="1525201"/>
            </a:xfrm>
            <a:scene3d>
              <a:camera prst="perspectiveContrastingRightFacing"/>
              <a:lightRig rig="threePt" dir="t"/>
            </a:scene3d>
          </p:grpSpPr>
          <p:grpSp>
            <p:nvGrpSpPr>
              <p:cNvPr id="37" name="그룹 36"/>
              <p:cNvGrpSpPr/>
              <p:nvPr/>
            </p:nvGrpSpPr>
            <p:grpSpPr>
              <a:xfrm rot="202581">
                <a:off x="2087614" y="4221662"/>
                <a:ext cx="4661891" cy="1525201"/>
                <a:chOff x="2193311" y="4280063"/>
                <a:chExt cx="4661891" cy="1525201"/>
              </a:xfrm>
            </p:grpSpPr>
            <p:sp>
              <p:nvSpPr>
                <p:cNvPr id="45" name="직사각형 44"/>
                <p:cNvSpPr/>
                <p:nvPr/>
              </p:nvSpPr>
              <p:spPr>
                <a:xfrm>
                  <a:off x="5331202" y="4281264"/>
                  <a:ext cx="1524000" cy="152400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prstClr val="white"/>
                    </a:solidFill>
                  </a:endParaRPr>
                </a:p>
                <a:p>
                  <a:pPr algn="ctr"/>
                  <a:endParaRPr lang="en-US" altLang="ko-KR" dirty="0">
                    <a:solidFill>
                      <a:prstClr val="white"/>
                    </a:solidFill>
                  </a:endParaRPr>
                </a:p>
                <a:p>
                  <a:pPr algn="ctr"/>
                  <a:endParaRPr lang="en-US" altLang="ko-KR" dirty="0">
                    <a:solidFill>
                      <a:prstClr val="white"/>
                    </a:solidFill>
                  </a:endParaRPr>
                </a:p>
                <a:p>
                  <a:pPr algn="ctr"/>
                  <a:endParaRPr lang="en-US" altLang="ko-KR" dirty="0">
                    <a:solidFill>
                      <a:prstClr val="white"/>
                    </a:solidFill>
                  </a:endParaRPr>
                </a:p>
                <a:p>
                  <a:r>
                    <a:rPr lang="en-US" altLang="ko-KR" sz="1600" dirty="0">
                      <a:solidFill>
                        <a:prstClr val="white"/>
                      </a:solidFill>
                    </a:rPr>
                    <a:t> </a:t>
                  </a:r>
                  <a:r>
                    <a:rPr lang="en-US" altLang="ko-KR" sz="1600" dirty="0" smtClean="0">
                      <a:solidFill>
                        <a:prstClr val="white"/>
                      </a:solidFill>
                    </a:rPr>
                    <a:t>Pro-PDM</a:t>
                  </a:r>
                  <a:endParaRPr lang="ko-KR" alt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2193311" y="4280063"/>
                  <a:ext cx="3048992" cy="152400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>
                      <a:solidFill>
                        <a:prstClr val="white"/>
                      </a:solidFill>
                    </a:rPr>
                    <a:t>                 </a:t>
                  </a:r>
                  <a:r>
                    <a:rPr lang="en-US" altLang="ko-KR" sz="2400" dirty="0">
                      <a:solidFill>
                        <a:prstClr val="white"/>
                      </a:solidFill>
                    </a:rPr>
                    <a:t>PMS Solution</a:t>
                  </a:r>
                  <a:endParaRPr lang="ko-KR" altLang="en-US" sz="12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그룹 37"/>
              <p:cNvGrpSpPr/>
              <p:nvPr/>
            </p:nvGrpSpPr>
            <p:grpSpPr>
              <a:xfrm rot="186589">
                <a:off x="2309942" y="4635928"/>
                <a:ext cx="648072" cy="504056"/>
                <a:chOff x="611560" y="2420888"/>
                <a:chExt cx="648072" cy="504056"/>
              </a:xfrm>
            </p:grpSpPr>
            <p:sp>
              <p:nvSpPr>
                <p:cNvPr id="39" name="액자 1"/>
                <p:cNvSpPr/>
                <p:nvPr/>
              </p:nvSpPr>
              <p:spPr>
                <a:xfrm>
                  <a:off x="611560" y="2420888"/>
                  <a:ext cx="648072" cy="504056"/>
                </a:xfrm>
                <a:custGeom>
                  <a:avLst/>
                  <a:gdLst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007 w 648072"/>
                    <a:gd name="connsiteY5" fmla="*/ 630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63007 h 504056"/>
                    <a:gd name="connsiteX9" fmla="*/ 63007 w 648072"/>
                    <a:gd name="connsiteY9" fmla="*/ 630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007 w 648072"/>
                    <a:gd name="connsiteY5" fmla="*/ 630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63007 w 648072"/>
                    <a:gd name="connsiteY9" fmla="*/ 630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2154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53482 w 648072"/>
                    <a:gd name="connsiteY9" fmla="*/ 2154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148732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8893 w 648072"/>
                    <a:gd name="connsiteY5" fmla="*/ 146913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8893 w 648072"/>
                    <a:gd name="connsiteY9" fmla="*/ 146913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1188 w 648072"/>
                    <a:gd name="connsiteY5" fmla="*/ 149481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1188 w 648072"/>
                    <a:gd name="connsiteY9" fmla="*/ 149481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6325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6325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90951 w 648072"/>
                    <a:gd name="connsiteY8" fmla="*/ 150979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3548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6117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0980 h 504056"/>
                    <a:gd name="connsiteX9" fmla="*/ 63756 w 648072"/>
                    <a:gd name="connsiteY9" fmla="*/ 152050 h 5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8072" h="504056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504056"/>
                      </a:lnTo>
                      <a:lnTo>
                        <a:pt x="0" y="504056"/>
                      </a:lnTo>
                      <a:lnTo>
                        <a:pt x="0" y="0"/>
                      </a:lnTo>
                      <a:close/>
                      <a:moveTo>
                        <a:pt x="63756" y="152050"/>
                      </a:moveTo>
                      <a:cubicBezTo>
                        <a:pt x="64362" y="249239"/>
                        <a:pt x="62401" y="343860"/>
                        <a:pt x="63007" y="441049"/>
                      </a:cubicBezTo>
                      <a:lnTo>
                        <a:pt x="585065" y="441049"/>
                      </a:lnTo>
                      <a:cubicBezTo>
                        <a:pt x="584459" y="343503"/>
                        <a:pt x="583852" y="248526"/>
                        <a:pt x="583246" y="150980"/>
                      </a:cubicBezTo>
                      <a:lnTo>
                        <a:pt x="63756" y="152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뺄셈 기호 39"/>
                <p:cNvSpPr/>
                <p:nvPr/>
              </p:nvSpPr>
              <p:spPr>
                <a:xfrm>
                  <a:off x="858219" y="2693506"/>
                  <a:ext cx="329405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뺄셈 기호 40"/>
                <p:cNvSpPr/>
                <p:nvPr/>
              </p:nvSpPr>
              <p:spPr>
                <a:xfrm>
                  <a:off x="755298" y="2613879"/>
                  <a:ext cx="302455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뺄셈 기호 41"/>
                <p:cNvSpPr/>
                <p:nvPr/>
              </p:nvSpPr>
              <p:spPr>
                <a:xfrm>
                  <a:off x="668867" y="2536822"/>
                  <a:ext cx="274959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뺄셈 기호 42"/>
                <p:cNvSpPr/>
                <p:nvPr/>
              </p:nvSpPr>
              <p:spPr>
                <a:xfrm rot="5400000" flipV="1">
                  <a:off x="630235" y="2710959"/>
                  <a:ext cx="398581" cy="1762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뺄셈 기호 43"/>
                <p:cNvSpPr/>
                <p:nvPr/>
              </p:nvSpPr>
              <p:spPr>
                <a:xfrm rot="5400000" flipV="1">
                  <a:off x="817739" y="2710960"/>
                  <a:ext cx="398581" cy="1762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87338" y="2369969"/>
            <a:ext cx="6161856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Pro-PDM™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58851" y="2020778"/>
            <a:ext cx="57896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프로그램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 목록 관리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솔루션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058">
            <a:off x="415166" y="5451396"/>
            <a:ext cx="1155556" cy="52063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67" y="3645024"/>
            <a:ext cx="872348" cy="92105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22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58654" y="5111892"/>
            <a:ext cx="11860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2018.</a:t>
            </a:r>
            <a:r>
              <a:rPr lang="ko-KR" altLang="en-US" sz="16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06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0072" y="5456246"/>
            <a:ext cx="35283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㈜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피엔제이컨설팅</a:t>
            </a: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솔루션사업팀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6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09340"/>
            <a:ext cx="5685428" cy="30841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Freeform 121"/>
          <p:cNvSpPr>
            <a:spLocks/>
          </p:cNvSpPr>
          <p:nvPr>
            <p:custDataLst>
              <p:custData r:id="rId2"/>
              <p:custData r:id="rId3"/>
              <p:tags r:id="rId4"/>
            </p:custDataLst>
          </p:nvPr>
        </p:nvSpPr>
        <p:spPr bwMode="black">
          <a:xfrm rot="9404369" flipH="1">
            <a:off x="1243907" y="3084755"/>
            <a:ext cx="1128016" cy="1416790"/>
          </a:xfrm>
          <a:custGeom>
            <a:avLst/>
            <a:gdLst>
              <a:gd name="T0" fmla="*/ 30 w 62"/>
              <a:gd name="T1" fmla="*/ 81 h 83"/>
              <a:gd name="T2" fmla="*/ 9 w 62"/>
              <a:gd name="T3" fmla="*/ 56 h 83"/>
              <a:gd name="T4" fmla="*/ 35 w 62"/>
              <a:gd name="T5" fmla="*/ 31 h 83"/>
              <a:gd name="T6" fmla="*/ 35 w 62"/>
              <a:gd name="T7" fmla="*/ 47 h 83"/>
              <a:gd name="T8" fmla="*/ 62 w 62"/>
              <a:gd name="T9" fmla="*/ 23 h 83"/>
              <a:gd name="T10" fmla="*/ 35 w 62"/>
              <a:gd name="T11" fmla="*/ 0 h 83"/>
              <a:gd name="T12" fmla="*/ 35 w 62"/>
              <a:gd name="T13" fmla="*/ 15 h 83"/>
              <a:gd name="T14" fmla="*/ 34 w 62"/>
              <a:gd name="T15" fmla="*/ 15 h 83"/>
              <a:gd name="T16" fmla="*/ 0 w 62"/>
              <a:gd name="T17" fmla="*/ 50 h 83"/>
              <a:gd name="T18" fmla="*/ 30 w 62"/>
              <a:gd name="T19" fmla="*/ 83 h 83"/>
              <a:gd name="T20" fmla="*/ 30 w 62"/>
              <a:gd name="T21" fmla="*/ 8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83">
                <a:moveTo>
                  <a:pt x="30" y="81"/>
                </a:moveTo>
                <a:cubicBezTo>
                  <a:pt x="18" y="78"/>
                  <a:pt x="9" y="68"/>
                  <a:pt x="9" y="56"/>
                </a:cubicBezTo>
                <a:cubicBezTo>
                  <a:pt x="9" y="42"/>
                  <a:pt x="20" y="32"/>
                  <a:pt x="35" y="31"/>
                </a:cubicBezTo>
                <a:cubicBezTo>
                  <a:pt x="35" y="47"/>
                  <a:pt x="35" y="47"/>
                  <a:pt x="35" y="47"/>
                </a:cubicBezTo>
                <a:cubicBezTo>
                  <a:pt x="62" y="23"/>
                  <a:pt x="62" y="23"/>
                  <a:pt x="62" y="23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4" y="15"/>
                </a:cubicBezTo>
                <a:cubicBezTo>
                  <a:pt x="16" y="15"/>
                  <a:pt x="0" y="31"/>
                  <a:pt x="0" y="50"/>
                </a:cubicBezTo>
                <a:cubicBezTo>
                  <a:pt x="0" y="67"/>
                  <a:pt x="13" y="81"/>
                  <a:pt x="30" y="83"/>
                </a:cubicBezTo>
                <a:lnTo>
                  <a:pt x="30" y="8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4"/>
          <a:srcRect t="-1672" b="1672"/>
          <a:stretch/>
        </p:blipFill>
        <p:spPr>
          <a:xfrm>
            <a:off x="820943" y="1890924"/>
            <a:ext cx="3607041" cy="15096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ko-KR" altLang="en-US" dirty="0"/>
              <a:t>프로그램 </a:t>
            </a:r>
            <a:r>
              <a:rPr lang="ko-KR" altLang="en-US" dirty="0" smtClean="0"/>
              <a:t>정보 </a:t>
            </a:r>
            <a:r>
              <a:rPr lang="en-US" altLang="ko-KR" dirty="0"/>
              <a:t>-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일괄 등록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 smtClean="0">
                <a:solidFill>
                  <a:srgbClr val="000000"/>
                </a:solidFill>
                <a:ea typeface="맑은 고딕"/>
              </a:rPr>
              <a:t>다수의 프로그램 정보를 입력해야 할 경우 </a:t>
            </a:r>
            <a:r>
              <a:rPr lang="en-US" altLang="ko-KR" kern="0" dirty="0" smtClean="0">
                <a:solidFill>
                  <a:srgbClr val="000000"/>
                </a:solidFill>
                <a:ea typeface="맑은 고딕"/>
              </a:rPr>
              <a:t>Excel </a:t>
            </a:r>
            <a:r>
              <a:rPr lang="ko-KR" altLang="en-US" kern="0" dirty="0" smtClean="0">
                <a:solidFill>
                  <a:srgbClr val="000000"/>
                </a:solidFill>
                <a:ea typeface="맑은 고딕"/>
              </a:rPr>
              <a:t>입력 양식을 다운로드 받아 일괄 입력 할 수 있습니다</a:t>
            </a:r>
            <a:r>
              <a:rPr lang="en-US" altLang="ko-KR" kern="0" dirty="0" smtClean="0">
                <a:solidFill>
                  <a:srgbClr val="000000"/>
                </a:solidFill>
                <a:ea typeface="맑은 고딕"/>
              </a:rPr>
              <a:t>.</a:t>
            </a:r>
            <a:endParaRPr lang="ko-KR" altLang="en-US" kern="0" dirty="0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84" name="직사각형 83"/>
          <p:cNvSpPr/>
          <p:nvPr>
            <p:custDataLst>
              <p:tags r:id="rId8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14" name="Freeform 121"/>
          <p:cNvSpPr>
            <a:spLocks/>
          </p:cNvSpPr>
          <p:nvPr>
            <p:custDataLst>
              <p:custData r:id="rId9"/>
              <p:custData r:id="rId10"/>
              <p:tags r:id="rId11"/>
            </p:custDataLst>
          </p:nvPr>
        </p:nvSpPr>
        <p:spPr bwMode="black">
          <a:xfrm flipH="1">
            <a:off x="4215629" y="2182924"/>
            <a:ext cx="1128016" cy="1416790"/>
          </a:xfrm>
          <a:custGeom>
            <a:avLst/>
            <a:gdLst>
              <a:gd name="T0" fmla="*/ 30 w 62"/>
              <a:gd name="T1" fmla="*/ 81 h 83"/>
              <a:gd name="T2" fmla="*/ 9 w 62"/>
              <a:gd name="T3" fmla="*/ 56 h 83"/>
              <a:gd name="T4" fmla="*/ 35 w 62"/>
              <a:gd name="T5" fmla="*/ 31 h 83"/>
              <a:gd name="T6" fmla="*/ 35 w 62"/>
              <a:gd name="T7" fmla="*/ 47 h 83"/>
              <a:gd name="T8" fmla="*/ 62 w 62"/>
              <a:gd name="T9" fmla="*/ 23 h 83"/>
              <a:gd name="T10" fmla="*/ 35 w 62"/>
              <a:gd name="T11" fmla="*/ 0 h 83"/>
              <a:gd name="T12" fmla="*/ 35 w 62"/>
              <a:gd name="T13" fmla="*/ 15 h 83"/>
              <a:gd name="T14" fmla="*/ 34 w 62"/>
              <a:gd name="T15" fmla="*/ 15 h 83"/>
              <a:gd name="T16" fmla="*/ 0 w 62"/>
              <a:gd name="T17" fmla="*/ 50 h 83"/>
              <a:gd name="T18" fmla="*/ 30 w 62"/>
              <a:gd name="T19" fmla="*/ 83 h 83"/>
              <a:gd name="T20" fmla="*/ 30 w 62"/>
              <a:gd name="T21" fmla="*/ 8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83">
                <a:moveTo>
                  <a:pt x="30" y="81"/>
                </a:moveTo>
                <a:cubicBezTo>
                  <a:pt x="18" y="78"/>
                  <a:pt x="9" y="68"/>
                  <a:pt x="9" y="56"/>
                </a:cubicBezTo>
                <a:cubicBezTo>
                  <a:pt x="9" y="42"/>
                  <a:pt x="20" y="32"/>
                  <a:pt x="35" y="31"/>
                </a:cubicBezTo>
                <a:cubicBezTo>
                  <a:pt x="35" y="47"/>
                  <a:pt x="35" y="47"/>
                  <a:pt x="35" y="47"/>
                </a:cubicBezTo>
                <a:cubicBezTo>
                  <a:pt x="62" y="23"/>
                  <a:pt x="62" y="23"/>
                  <a:pt x="62" y="23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4" y="15"/>
                </a:cubicBezTo>
                <a:cubicBezTo>
                  <a:pt x="16" y="15"/>
                  <a:pt x="0" y="31"/>
                  <a:pt x="0" y="50"/>
                </a:cubicBezTo>
                <a:cubicBezTo>
                  <a:pt x="0" y="67"/>
                  <a:pt x="13" y="81"/>
                  <a:pt x="30" y="83"/>
                </a:cubicBezTo>
                <a:lnTo>
                  <a:pt x="30" y="8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설명선 1 7"/>
          <p:cNvSpPr/>
          <p:nvPr/>
        </p:nvSpPr>
        <p:spPr>
          <a:xfrm>
            <a:off x="5580112" y="2316300"/>
            <a:ext cx="2808312" cy="837372"/>
          </a:xfrm>
          <a:prstGeom prst="borderCallout1">
            <a:avLst>
              <a:gd name="adj1" fmla="val 358"/>
              <a:gd name="adj2" fmla="val 13400"/>
              <a:gd name="adj3" fmla="val -34414"/>
              <a:gd name="adj4" fmla="val -35032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프로그램 정보 목록에서 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Excel Import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버튼을 클릭 시 프로그램 일괄등록 팝업이 나타나며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 입력양식을 다운받아 프로그램 내용을 일괄 등록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프로그램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프로그램 수정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등록된 프로그램 정보를 선택하여 수정 합니다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74" y="1916832"/>
            <a:ext cx="6618442" cy="42484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설명선 1 7"/>
          <p:cNvSpPr/>
          <p:nvPr/>
        </p:nvSpPr>
        <p:spPr>
          <a:xfrm>
            <a:off x="358347" y="5013176"/>
            <a:ext cx="2808312" cy="837372"/>
          </a:xfrm>
          <a:prstGeom prst="borderCallout1">
            <a:avLst>
              <a:gd name="adj1" fmla="val 358"/>
              <a:gd name="adj2" fmla="val 17356"/>
              <a:gd name="adj3" fmla="val -223215"/>
              <a:gd name="adj4" fmla="val 33740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수정 해야 할 프로그램을 선택 후 프로그램 수정 버튼을 클릭 하면 프로그램수정 팝업이 나타납니다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6922021" y="2780928"/>
            <a:ext cx="2042467" cy="837372"/>
          </a:xfrm>
          <a:prstGeom prst="borderCallout1">
            <a:avLst>
              <a:gd name="adj1" fmla="val 12605"/>
              <a:gd name="adj2" fmla="val -179"/>
              <a:gd name="adj3" fmla="val 31922"/>
              <a:gd name="adj4" fmla="val -10649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프로그램 이동 버튼을 이용하여 선택했던 프로그램을 하나씩 이동하며 프로그램 수정 작업을 진행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6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930435"/>
            <a:ext cx="8165335" cy="419744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일정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프로그램 작업 진행 정보를 조회 합니다</a:t>
            </a:r>
            <a:r>
              <a:rPr lang="en-US" altLang="ko-KR" sz="1200" kern="0" dirty="0" smtClean="0"/>
              <a:t>.</a:t>
            </a:r>
            <a:r>
              <a:rPr lang="en-US" altLang="ko-KR" sz="1200" kern="0" dirty="0"/>
              <a:t> </a:t>
            </a:r>
            <a:r>
              <a:rPr lang="ko-KR" altLang="en-US" sz="1200" kern="0" dirty="0" smtClean="0"/>
              <a:t>사용자가 프로그램 관리자 권한이 있을 경우 등록된 프로그램 정보의 작업 담당자 및 예정일 정보를 등록</a:t>
            </a:r>
            <a:r>
              <a:rPr lang="en-US" altLang="ko-KR" sz="1200" kern="0" dirty="0" smtClean="0"/>
              <a:t>/</a:t>
            </a:r>
            <a:r>
              <a:rPr lang="ko-KR" altLang="en-US" sz="1200" kern="0" dirty="0" smtClean="0"/>
              <a:t>수정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8" name="설명선 1 7"/>
          <p:cNvSpPr/>
          <p:nvPr/>
        </p:nvSpPr>
        <p:spPr>
          <a:xfrm>
            <a:off x="5772012" y="3501008"/>
            <a:ext cx="2042484" cy="670714"/>
          </a:xfrm>
          <a:prstGeom prst="borderCallout1">
            <a:avLst>
              <a:gd name="adj1" fmla="val 358"/>
              <a:gd name="adj2" fmla="val 13400"/>
              <a:gd name="adj3" fmla="val -49397"/>
              <a:gd name="adj4" fmla="val -1172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검색조건을 이용한 프로그램 정보 조회 및 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Excel Export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기능을 제공 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1547664" y="5373216"/>
            <a:ext cx="2042484" cy="670714"/>
          </a:xfrm>
          <a:prstGeom prst="borderCallout1">
            <a:avLst>
              <a:gd name="adj1" fmla="val -916"/>
              <a:gd name="adj2" fmla="val 83692"/>
              <a:gd name="adj3" fmla="val -41752"/>
              <a:gd name="adj4" fmla="val 108774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수정 가능한 담당자 및 예정일 필드가 푸른색으로 표시 되며 클릭 시 해당 정보를 수정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일정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예정일 및 담당자 수정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등록된 프로그램의 예정일 및 담당자 정보를 수정 합니다</a:t>
            </a:r>
            <a:r>
              <a:rPr lang="en-US" altLang="ko-KR" sz="1200" kern="0" dirty="0" smtClean="0"/>
              <a:t>. </a:t>
            </a:r>
            <a:r>
              <a:rPr lang="ko-KR" altLang="en-US" sz="1200" kern="0" dirty="0" smtClean="0"/>
              <a:t>단일 프로그램에 대한 빠른 수정 작업과 다수의 프로그램에 대한 일괄 수정 작업을 선택하여 진행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37" y="1930436"/>
            <a:ext cx="6376915" cy="42212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설명선 1 7"/>
          <p:cNvSpPr/>
          <p:nvPr/>
        </p:nvSpPr>
        <p:spPr>
          <a:xfrm>
            <a:off x="4549275" y="5330486"/>
            <a:ext cx="2042484" cy="670714"/>
          </a:xfrm>
          <a:prstGeom prst="borderCallout1">
            <a:avLst>
              <a:gd name="adj1" fmla="val 358"/>
              <a:gd name="adj2" fmla="val 13400"/>
              <a:gd name="adj3" fmla="val -49397"/>
              <a:gd name="adj4" fmla="val -1172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삭제 버튼을 클릭 시 해당 필드에 대한 정보를 선택하여 삭제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4211960" y="2204864"/>
            <a:ext cx="2042484" cy="504056"/>
          </a:xfrm>
          <a:prstGeom prst="borderCallout1">
            <a:avLst>
              <a:gd name="adj1" fmla="val 101015"/>
              <a:gd name="adj2" fmla="val 83273"/>
              <a:gd name="adj3" fmla="val 136606"/>
              <a:gd name="adj4" fmla="val 89109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수정 대상 프로그램 정보가 표시 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상세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/>
              <a:t>모든 프로그램 목록에서 </a:t>
            </a:r>
            <a:r>
              <a:rPr lang="ko-KR" altLang="en-US" sz="1200" kern="0" dirty="0" smtClean="0"/>
              <a:t>프로그램</a:t>
            </a:r>
            <a:r>
              <a:rPr lang="en-US" altLang="ko-KR" sz="1200" kern="0" dirty="0" smtClean="0"/>
              <a:t>ID</a:t>
            </a:r>
            <a:r>
              <a:rPr lang="ko-KR" altLang="en-US" sz="1200" kern="0" dirty="0" smtClean="0"/>
              <a:t>를 클릭 할 경우 해당 프로그램에 대한 상세 정보를 조회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12" y="1930436"/>
            <a:ext cx="6374165" cy="42212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설명선 1 7"/>
          <p:cNvSpPr/>
          <p:nvPr/>
        </p:nvSpPr>
        <p:spPr>
          <a:xfrm>
            <a:off x="5364088" y="2543130"/>
            <a:ext cx="2762564" cy="670714"/>
          </a:xfrm>
          <a:prstGeom prst="borderCallout1">
            <a:avLst>
              <a:gd name="adj1" fmla="val 24567"/>
              <a:gd name="adj2" fmla="val 121"/>
              <a:gd name="adj3" fmla="val 58904"/>
              <a:gd name="adj4" fmla="val -1140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클릭 시 해당 정보에 대한 내용으로 조회 화면이 변경 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8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변경이력 조회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프로그램 관리자가 프로그램 정보를 수정 할 경우</a:t>
            </a:r>
            <a:r>
              <a:rPr lang="en-US" altLang="ko-KR" sz="1200" kern="0" dirty="0" smtClean="0"/>
              <a:t>, </a:t>
            </a:r>
            <a:r>
              <a:rPr lang="ko-KR" altLang="en-US" sz="1200" kern="0" dirty="0" smtClean="0"/>
              <a:t>처리된 수정 작업에 대한 모든 이력이 </a:t>
            </a:r>
            <a:r>
              <a:rPr lang="en-US" altLang="ko-KR" sz="1200" kern="0" dirty="0" smtClean="0"/>
              <a:t>DB</a:t>
            </a:r>
            <a:r>
              <a:rPr lang="ko-KR" altLang="en-US" sz="1200" kern="0" dirty="0" smtClean="0"/>
              <a:t>에 기록 되며 변경이력 조회 페이지 및 상세 조회 페이지에서 해당 정보를 조회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466"/>
          <a:stretch/>
        </p:blipFill>
        <p:spPr>
          <a:xfrm>
            <a:off x="467544" y="2049468"/>
            <a:ext cx="5587453" cy="32249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21918"/>
            <a:ext cx="4602490" cy="324007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3923928" y="5517232"/>
            <a:ext cx="2952328" cy="720080"/>
          </a:xfrm>
          <a:prstGeom prst="rect">
            <a:avLst/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프로그램 정보 상세 조회 팝업 에서도 변경이력 조회 버튼 클릭 시 선택한 프로그램에 대한 변경이력을 개별 조회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813662" y="3573016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2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변경이력 조회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테스트 담당자가 테스트 결과를 등록 할 경우 완료 또는 오류 처리된 모든 테스트 정보가 </a:t>
            </a:r>
            <a:r>
              <a:rPr lang="en-US" altLang="ko-KR" sz="1200" kern="0" dirty="0" smtClean="0"/>
              <a:t>DB</a:t>
            </a:r>
            <a:r>
              <a:rPr lang="ko-KR" altLang="en-US" sz="1200" kern="0" dirty="0" smtClean="0"/>
              <a:t>에 기록되며 테스트 이력 조회 페이지 및 프로그램 정보 상세 조회 팝업에서 해당 정보를 조회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/>
          <a:stretch/>
        </p:blipFill>
        <p:spPr>
          <a:xfrm>
            <a:off x="559273" y="2024033"/>
            <a:ext cx="5317417" cy="324007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30092"/>
            <a:ext cx="4602490" cy="32237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3923928" y="5517232"/>
            <a:ext cx="3024336" cy="720080"/>
          </a:xfrm>
          <a:prstGeom prst="rect">
            <a:avLst/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프로그램 정보 상세 조회 팝업 에서도 테스트이력 조회 버튼 클릭 시 선택한 프로그램에 대한 테스트이력을 개별 조회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79998" y="3583016"/>
            <a:ext cx="59669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902" y="2132856"/>
            <a:ext cx="4850020" cy="39191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작업 알림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/>
              <a:t>사용자에게 </a:t>
            </a:r>
            <a:r>
              <a:rPr lang="ko-KR" altLang="en-US" sz="1200" kern="0" dirty="0" smtClean="0"/>
              <a:t>처리해야 할 </a:t>
            </a:r>
            <a:r>
              <a:rPr lang="ko-KR" altLang="en-US" sz="1200" kern="0" dirty="0"/>
              <a:t>작업에 대한 알림 기능이 있으며</a:t>
            </a:r>
            <a:r>
              <a:rPr lang="en-US" altLang="ko-KR" sz="1200" kern="0" dirty="0"/>
              <a:t>, </a:t>
            </a:r>
            <a:r>
              <a:rPr lang="ko-KR" altLang="en-US" sz="1200" kern="0" dirty="0"/>
              <a:t>공지사항 및 일정을 확인 및 등록 할 수 있습니다</a:t>
            </a:r>
            <a:r>
              <a:rPr lang="en-US" altLang="ko-KR" sz="1200" kern="0" dirty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7" name="설명선 1 6"/>
          <p:cNvSpPr/>
          <p:nvPr/>
        </p:nvSpPr>
        <p:spPr>
          <a:xfrm>
            <a:off x="5376830" y="4437112"/>
            <a:ext cx="1656184" cy="648072"/>
          </a:xfrm>
          <a:prstGeom prst="borderCallout1">
            <a:avLst>
              <a:gd name="adj1" fmla="val -377"/>
              <a:gd name="adj2" fmla="val 13790"/>
              <a:gd name="adj3" fmla="val -93794"/>
              <a:gd name="adj4" fmla="val -8090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클릭 시 해당 작업에 대한 처리를 위한 내 작업 페이지로 이동 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1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내 작업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메인 페이지의 작업 알림 링크 또는 내 작업 페이지 메뉴를 클릭하여 접속 할 수 있으며</a:t>
            </a:r>
            <a:r>
              <a:rPr lang="en-US" altLang="ko-KR" sz="1200" kern="0" dirty="0" smtClean="0"/>
              <a:t>, </a:t>
            </a:r>
            <a:r>
              <a:rPr lang="ko-KR" altLang="en-US" sz="1200" kern="0" dirty="0" smtClean="0"/>
              <a:t>사용자가 처리해야 할 작업 개수가 작업 구분 별로 표시 됩니다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/>
          <a:stretch/>
        </p:blipFill>
        <p:spPr>
          <a:xfrm>
            <a:off x="554670" y="2060848"/>
            <a:ext cx="8034659" cy="381642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설명선 1 12"/>
          <p:cNvSpPr/>
          <p:nvPr/>
        </p:nvSpPr>
        <p:spPr>
          <a:xfrm>
            <a:off x="2426879" y="2473846"/>
            <a:ext cx="2592288" cy="648072"/>
          </a:xfrm>
          <a:prstGeom prst="borderCallout1">
            <a:avLst>
              <a:gd name="adj1" fmla="val 43139"/>
              <a:gd name="adj2" fmla="val 44"/>
              <a:gd name="adj3" fmla="val 125992"/>
              <a:gd name="adj4" fmla="val -2258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기본값으로 다음주 까지 예정된 작업이 선택되며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지연중인 작업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완료된 작업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예정일이 입력되지 않은 작업 등의 보기로 전환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설명선 1 13"/>
          <p:cNvSpPr/>
          <p:nvPr/>
        </p:nvSpPr>
        <p:spPr>
          <a:xfrm>
            <a:off x="1634791" y="5445224"/>
            <a:ext cx="2592288" cy="648072"/>
          </a:xfrm>
          <a:prstGeom prst="borderCallout1">
            <a:avLst>
              <a:gd name="adj1" fmla="val -3014"/>
              <a:gd name="adj2" fmla="val 16197"/>
              <a:gd name="adj3" fmla="val -276196"/>
              <a:gd name="adj4" fmla="val 10051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작업 구분 </a:t>
            </a:r>
            <a:r>
              <a:rPr lang="ko-KR" altLang="en-US" sz="1000" kern="0" dirty="0" err="1" smtClean="0">
                <a:solidFill>
                  <a:schemeClr val="tx1"/>
                </a:solidFill>
                <a:latin typeface="+mn-ea"/>
              </a:rPr>
              <a:t>텝에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 검색조건에 따른 작업 개수가 표시 되며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000" kern="0" dirty="0" err="1" smtClean="0">
                <a:solidFill>
                  <a:schemeClr val="tx1"/>
                </a:solidFill>
                <a:latin typeface="+mn-ea"/>
              </a:rPr>
              <a:t>텝을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 클릭 시 해당 작업 정보를 조회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8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7" y="1802130"/>
            <a:ext cx="5818190" cy="32537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내 작업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개발 및 화면개발 작업 완료 등록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사용자에게 배정된 개발 및 화면 개발 작업에 대한 완료 등록을 처리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75" y="4109089"/>
            <a:ext cx="4210050" cy="18935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설명선 1 11"/>
          <p:cNvSpPr/>
          <p:nvPr/>
        </p:nvSpPr>
        <p:spPr>
          <a:xfrm>
            <a:off x="6494187" y="2432268"/>
            <a:ext cx="2355380" cy="928651"/>
          </a:xfrm>
          <a:prstGeom prst="borderCallout1">
            <a:avLst>
              <a:gd name="adj1" fmla="val 45236"/>
              <a:gd name="adj2" fmla="val -16"/>
              <a:gd name="adj3" fmla="val 88387"/>
              <a:gd name="adj4" fmla="val -29404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개발 및 화면 개발 작업의 완료일 필드는 푸른색으로 표시되며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클릭 시 해당 프로그램에 대한 개발 및 화면 개발 완료에 대한 등록을 처리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1" y="4109089"/>
            <a:ext cx="4210048" cy="189356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8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>
            <p:custDataLst>
              <p:tags r:id="rId2"/>
            </p:custDataLst>
          </p:nvPr>
        </p:nvSpPr>
        <p:spPr>
          <a:xfrm>
            <a:off x="1219464" y="2411565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>
            <p:custDataLst>
              <p:tags r:id="rId3"/>
            </p:custDataLst>
          </p:nvPr>
        </p:nvCxnSpPr>
        <p:spPr>
          <a:xfrm rot="5400000">
            <a:off x="1845258" y="2665203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8999" y="2372296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 smtClean="0">
                <a:solidFill>
                  <a:srgbClr val="10A0DC"/>
                </a:solidFill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3000" b="1" dirty="0">
              <a:solidFill>
                <a:srgbClr val="10A0D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52801" y="2444273"/>
            <a:ext cx="554259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Pro-PDM™ 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>
            <p:custDataLst>
              <p:tags r:id="rId6"/>
            </p:custDataLst>
          </p:nvPr>
        </p:nvSpPr>
        <p:spPr>
          <a:xfrm>
            <a:off x="1219464" y="3121837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8" name="직선 연결선 27"/>
          <p:cNvCxnSpPr/>
          <p:nvPr>
            <p:custDataLst>
              <p:tags r:id="rId7"/>
            </p:custDataLst>
          </p:nvPr>
        </p:nvCxnSpPr>
        <p:spPr>
          <a:xfrm rot="5400000">
            <a:off x="1845258" y="3375475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8999" y="3082568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 smtClean="0">
                <a:solidFill>
                  <a:srgbClr val="10A0DC"/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000" b="1" dirty="0">
              <a:solidFill>
                <a:srgbClr val="10A0D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52801" y="3154545"/>
            <a:ext cx="554259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ko-KR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피엔제이컨설팅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3" y="2108865"/>
            <a:ext cx="5346192" cy="28214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89" y="3219331"/>
            <a:ext cx="4284273" cy="29194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내 작업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테스트 결과 등록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테스트 담당자로 배정된 모든 사용자는 테스트 시나리오를 등록 후 테스트 결과 작업을 진행 할 수 있습니다</a:t>
            </a:r>
            <a:r>
              <a:rPr lang="en-US" altLang="ko-KR" sz="1200" kern="0" dirty="0" smtClean="0"/>
              <a:t>. </a:t>
            </a:r>
            <a:r>
              <a:rPr lang="ko-KR" altLang="en-US" sz="1200" kern="0" dirty="0" smtClean="0"/>
              <a:t>테스트 오류 등록 시 각 담당자의 테스트 완료 처리가 초기화 되며</a:t>
            </a:r>
            <a:r>
              <a:rPr lang="en-US" altLang="ko-KR" sz="1200" kern="0" dirty="0" smtClean="0"/>
              <a:t>, </a:t>
            </a:r>
            <a:r>
              <a:rPr lang="ko-KR" altLang="en-US" sz="1200" kern="0" dirty="0" smtClean="0"/>
              <a:t>테스트 반복 횟수가 증가 합니다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6300192" y="2108865"/>
            <a:ext cx="2376456" cy="984167"/>
          </a:xfrm>
          <a:prstGeom prst="borderCallout1">
            <a:avLst>
              <a:gd name="adj1" fmla="val 101301"/>
              <a:gd name="adj2" fmla="val 11209"/>
              <a:gd name="adj3" fmla="val 184607"/>
              <a:gd name="adj4" fmla="val -6469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테스트 담당자는 진행되는 테스트에 대한 테스트 시나리오를 자유롭게 등록 할 수 있으며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모든 시나리오가 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Pass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일 경우 테스트 완료 등록을 진행 할 수 있습니다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2" name="설명선 1 11"/>
          <p:cNvSpPr/>
          <p:nvPr/>
        </p:nvSpPr>
        <p:spPr>
          <a:xfrm>
            <a:off x="1115616" y="5227746"/>
            <a:ext cx="1728750" cy="576064"/>
          </a:xfrm>
          <a:prstGeom prst="borderCallout1">
            <a:avLst>
              <a:gd name="adj1" fmla="val -377"/>
              <a:gd name="adj2" fmla="val 88555"/>
              <a:gd name="adj3" fmla="val -170470"/>
              <a:gd name="adj4" fmla="val 15547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입력 가능한 테스트 완료일 필드가 푸른색으로 표시 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693" y="2953911"/>
            <a:ext cx="376969" cy="182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5499"/>
            <a:ext cx="3378857" cy="16995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시스템 관리자 설정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>
                <a:solidFill>
                  <a:srgbClr val="000000"/>
                </a:solidFill>
                <a:ea typeface="맑은 고딕"/>
              </a:rPr>
              <a:t>사이트 관리자는 프로그램 관리에서 사용되는 사용자 권한 및 메뉴 접근 권한을 관리 할 수 있으며</a:t>
            </a:r>
            <a:r>
              <a:rPr lang="en-US" altLang="ko-KR" sz="1200" kern="0" dirty="0" smtClean="0">
                <a:solidFill>
                  <a:srgbClr val="000000"/>
                </a:solidFill>
                <a:ea typeface="맑은 고딕"/>
              </a:rPr>
              <a:t>, </a:t>
            </a:r>
            <a:r>
              <a:rPr lang="ko-KR" altLang="en-US" sz="1200" kern="0" dirty="0" smtClean="0">
                <a:solidFill>
                  <a:srgbClr val="000000"/>
                </a:solidFill>
                <a:ea typeface="맑은 고딕"/>
              </a:rPr>
              <a:t>프로젝트 동기화 시 기본값으로 입력되는 정보코드 템플릿을 관리 할 수 있습니다</a:t>
            </a:r>
            <a:r>
              <a:rPr lang="en-US" altLang="ko-KR" sz="1200" kern="0" dirty="0" smtClean="0">
                <a:solidFill>
                  <a:srgbClr val="000000"/>
                </a:solidFill>
                <a:ea typeface="맑은 고딕"/>
              </a:rPr>
              <a:t>.</a:t>
            </a:r>
            <a:endParaRPr lang="ko-KR" altLang="en-US" sz="1200" kern="0" dirty="0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7" y="3982120"/>
            <a:ext cx="3295132" cy="19671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73" y="2125499"/>
            <a:ext cx="3110436" cy="38237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0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bg1">
                    <a:alpha val="4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11500" b="1" dirty="0">
              <a:solidFill>
                <a:schemeClr val="bg1">
                  <a:alpha val="4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피엔제이컨설팅</a:t>
            </a:r>
            <a:r>
              <a:rPr lang="ko-KR" altLang="en-US" sz="3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endParaRPr lang="ko-KR" altLang="en-US" sz="3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일반현황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재무현황 및 주요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거래처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prstClr val="white"/>
                </a:solidFill>
              </a:rPr>
              <a:t>일반현황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3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04417"/>
              </p:ext>
            </p:extLst>
          </p:nvPr>
        </p:nvGraphicFramePr>
        <p:xfrm>
          <a:off x="561156" y="1342119"/>
          <a:ext cx="3960812" cy="2603668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070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5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회사명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㈜피엔제이컨설팅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P&amp;J Consulting Co., Ltd.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7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등록번호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212-86-12684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63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대표자명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 재 희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개발 및 공급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8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설립일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0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 및 연락처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주소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 송파구 마천로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전화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070-8656-2570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팩스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070-4850-8282</a:t>
                      </a: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인원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상근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kumimoji="1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비상근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kumimoji="1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8" name="그룹 37"/>
          <p:cNvGrpSpPr/>
          <p:nvPr/>
        </p:nvGrpSpPr>
        <p:grpSpPr>
          <a:xfrm>
            <a:off x="341888" y="4152120"/>
            <a:ext cx="8264266" cy="2229208"/>
            <a:chOff x="269842" y="4058701"/>
            <a:chExt cx="8264266" cy="2229208"/>
          </a:xfrm>
        </p:grpSpPr>
        <p:sp>
          <p:nvSpPr>
            <p:cNvPr id="39" name="Freeform 167"/>
            <p:cNvSpPr>
              <a:spLocks/>
            </p:cNvSpPr>
            <p:nvPr/>
          </p:nvSpPr>
          <p:spPr bwMode="auto">
            <a:xfrm flipV="1">
              <a:off x="269842" y="5083566"/>
              <a:ext cx="3351981" cy="310208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  <p:grpSp>
          <p:nvGrpSpPr>
            <p:cNvPr id="40" name="Group 146"/>
            <p:cNvGrpSpPr>
              <a:grpSpLocks/>
            </p:cNvGrpSpPr>
            <p:nvPr/>
          </p:nvGrpSpPr>
          <p:grpSpPr bwMode="auto">
            <a:xfrm>
              <a:off x="3559653" y="5148620"/>
              <a:ext cx="2213111" cy="1139289"/>
              <a:chOff x="4371" y="2814"/>
              <a:chExt cx="1533" cy="906"/>
            </a:xfrm>
          </p:grpSpPr>
          <p:sp>
            <p:nvSpPr>
              <p:cNvPr id="57" name="Line 147"/>
              <p:cNvSpPr>
                <a:spLocks noChangeShapeType="1"/>
              </p:cNvSpPr>
              <p:nvPr/>
            </p:nvSpPr>
            <p:spPr bwMode="auto">
              <a:xfrm flipV="1">
                <a:off x="5123" y="3198"/>
                <a:ext cx="524" cy="295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58" name="Line 148"/>
              <p:cNvSpPr>
                <a:spLocks noChangeShapeType="1"/>
              </p:cNvSpPr>
              <p:nvPr/>
            </p:nvSpPr>
            <p:spPr bwMode="auto">
              <a:xfrm>
                <a:off x="4698" y="2934"/>
                <a:ext cx="846" cy="150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59" name="Line 149"/>
              <p:cNvSpPr>
                <a:spLocks noChangeShapeType="1"/>
              </p:cNvSpPr>
              <p:nvPr/>
            </p:nvSpPr>
            <p:spPr bwMode="auto">
              <a:xfrm>
                <a:off x="4608" y="3012"/>
                <a:ext cx="252" cy="497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60" name="Oval 150"/>
              <p:cNvSpPr>
                <a:spLocks noChangeArrowheads="1"/>
              </p:cNvSpPr>
              <p:nvPr/>
            </p:nvSpPr>
            <p:spPr bwMode="auto">
              <a:xfrm>
                <a:off x="5486" y="3007"/>
                <a:ext cx="417" cy="240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61" name="Oval 151"/>
              <p:cNvSpPr>
                <a:spLocks noChangeArrowheads="1"/>
              </p:cNvSpPr>
              <p:nvPr/>
            </p:nvSpPr>
            <p:spPr bwMode="auto">
              <a:xfrm>
                <a:off x="4371" y="2814"/>
                <a:ext cx="375" cy="21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62" name="Oval 152"/>
              <p:cNvSpPr>
                <a:spLocks noChangeArrowheads="1"/>
              </p:cNvSpPr>
              <p:nvPr/>
            </p:nvSpPr>
            <p:spPr bwMode="auto">
              <a:xfrm>
                <a:off x="4772" y="3436"/>
                <a:ext cx="412" cy="28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grpSp>
          <p:nvGrpSpPr>
            <p:cNvPr id="41" name="Group 153"/>
            <p:cNvGrpSpPr>
              <a:grpSpLocks/>
            </p:cNvGrpSpPr>
            <p:nvPr/>
          </p:nvGrpSpPr>
          <p:grpSpPr bwMode="auto">
            <a:xfrm>
              <a:off x="3932847" y="4736886"/>
              <a:ext cx="1647483" cy="1147197"/>
              <a:chOff x="4573" y="2472"/>
              <a:chExt cx="1129" cy="903"/>
            </a:xfrm>
          </p:grpSpPr>
          <p:sp>
            <p:nvSpPr>
              <p:cNvPr id="54" name="Rectangle 154"/>
              <p:cNvSpPr>
                <a:spLocks noChangeArrowheads="1"/>
              </p:cNvSpPr>
              <p:nvPr/>
            </p:nvSpPr>
            <p:spPr bwMode="auto">
              <a:xfrm rot="1065381">
                <a:off x="4573" y="2472"/>
                <a:ext cx="883" cy="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55" name="Rectangle 155"/>
              <p:cNvSpPr>
                <a:spLocks noChangeArrowheads="1"/>
              </p:cNvSpPr>
              <p:nvPr/>
            </p:nvSpPr>
            <p:spPr bwMode="auto">
              <a:xfrm rot="19088128">
                <a:off x="4819" y="3035"/>
                <a:ext cx="883" cy="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56" name="Rectangle 156"/>
              <p:cNvSpPr>
                <a:spLocks noChangeArrowheads="1"/>
              </p:cNvSpPr>
              <p:nvPr/>
            </p:nvSpPr>
            <p:spPr bwMode="auto">
              <a:xfrm rot="15023069">
                <a:off x="4206" y="2914"/>
                <a:ext cx="880" cy="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42" name="Text Box 179"/>
            <p:cNvSpPr txBox="1">
              <a:spLocks noChangeArrowheads="1"/>
            </p:cNvSpPr>
            <p:nvPr/>
          </p:nvSpPr>
          <p:spPr bwMode="auto">
            <a:xfrm>
              <a:off x="5473408" y="5723956"/>
              <a:ext cx="3060700" cy="44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PM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역량 강화 교육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Project Server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Project Professional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 Box 179"/>
            <p:cNvSpPr txBox="1">
              <a:spLocks noChangeArrowheads="1"/>
            </p:cNvSpPr>
            <p:nvPr/>
          </p:nvSpPr>
          <p:spPr bwMode="auto">
            <a:xfrm>
              <a:off x="359498" y="4908961"/>
              <a:ext cx="29527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Microsoft Certified Partner</a:t>
              </a: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EPM(Enterprise Project Management)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솔루션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Web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기반 프로젝트 관리 솔루션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4" name="Picture 12" descr="http://www.infosistema.com/wp-content/uploads/2010/10/Microsoft-Certified-Partn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180" y="4216957"/>
              <a:ext cx="867414" cy="4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타원 44"/>
            <p:cNvSpPr/>
            <p:nvPr/>
          </p:nvSpPr>
          <p:spPr>
            <a:xfrm>
              <a:off x="3693459" y="5324755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4835218" y="4494359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7" name="그룹 46"/>
            <p:cNvGrpSpPr>
              <a:grpSpLocks noChangeAspect="1"/>
            </p:cNvGrpSpPr>
            <p:nvPr/>
          </p:nvGrpSpPr>
          <p:grpSpPr>
            <a:xfrm>
              <a:off x="3308500" y="4058701"/>
              <a:ext cx="945514" cy="945514"/>
              <a:chOff x="1054530" y="2424014"/>
              <a:chExt cx="1622970" cy="1622970"/>
            </a:xfrm>
            <a:solidFill>
              <a:srgbClr val="0070C0"/>
            </a:solidFill>
          </p:grpSpPr>
          <p:sp>
            <p:nvSpPr>
              <p:cNvPr id="52" name="타원 51"/>
              <p:cNvSpPr/>
              <p:nvPr/>
            </p:nvSpPr>
            <p:spPr>
              <a:xfrm>
                <a:off x="1054530" y="2424014"/>
                <a:ext cx="1622970" cy="162297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3" name="Picture 7" descr="C:\Users\권순호\Desktop\파포 디자인 참고\iOS7_icons\PNG\Data\add_database\add_database-25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694" y="2669552"/>
                <a:ext cx="878059" cy="878059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48" name="Rectangle 161"/>
            <p:cNvSpPr>
              <a:spLocks noChangeArrowheads="1"/>
            </p:cNvSpPr>
            <p:nvPr/>
          </p:nvSpPr>
          <p:spPr bwMode="auto">
            <a:xfrm>
              <a:off x="3228132" y="4735435"/>
              <a:ext cx="1094853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Solution</a:t>
              </a:r>
            </a:p>
          </p:txBody>
        </p:sp>
        <p:sp>
          <p:nvSpPr>
            <p:cNvPr id="49" name="Rectangle 160"/>
            <p:cNvSpPr>
              <a:spLocks noChangeArrowheads="1"/>
            </p:cNvSpPr>
            <p:nvPr/>
          </p:nvSpPr>
          <p:spPr bwMode="auto">
            <a:xfrm>
              <a:off x="3755321" y="5941306"/>
              <a:ext cx="821790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</a:rPr>
                <a:t>Education</a:t>
              </a:r>
              <a:endParaRPr lang="en-US" altLang="ko-KR" sz="1015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Rectangle 162"/>
            <p:cNvSpPr>
              <a:spLocks noChangeArrowheads="1"/>
            </p:cNvSpPr>
            <p:nvPr/>
          </p:nvSpPr>
          <p:spPr bwMode="auto">
            <a:xfrm>
              <a:off x="4935776" y="5066110"/>
              <a:ext cx="767177" cy="1704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108" dirty="0">
                  <a:solidFill>
                    <a:schemeClr val="bg1"/>
                  </a:solidFill>
                </a:rPr>
                <a:t>Consulting</a:t>
              </a:r>
            </a:p>
          </p:txBody>
        </p:sp>
        <p:sp>
          <p:nvSpPr>
            <p:cNvPr id="51" name="Freeform 167"/>
            <p:cNvSpPr>
              <a:spLocks/>
            </p:cNvSpPr>
            <p:nvPr/>
          </p:nvSpPr>
          <p:spPr bwMode="auto">
            <a:xfrm flipH="1" flipV="1">
              <a:off x="4662329" y="5978880"/>
              <a:ext cx="2341429" cy="248072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</p:grpSp>
      <p:graphicFrame>
        <p:nvGraphicFramePr>
          <p:cNvPr id="63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82928"/>
              </p:ext>
            </p:extLst>
          </p:nvPr>
        </p:nvGraphicFramePr>
        <p:xfrm>
          <a:off x="4614304" y="1339774"/>
          <a:ext cx="3960812" cy="26107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960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07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>
                          <a:latin typeface="+mn-lt"/>
                        </a:rPr>
                        <a:t>주식회사</a:t>
                      </a:r>
                      <a:r>
                        <a:rPr lang="en-US" altLang="ko-KR" sz="1050" dirty="0">
                          <a:latin typeface="+mn-lt"/>
                        </a:rPr>
                        <a:t> </a:t>
                      </a:r>
                      <a:r>
                        <a:rPr lang="ko-KR" altLang="en-US" sz="1050">
                          <a:latin typeface="+mn-lt"/>
                        </a:rPr>
                        <a:t>피엔제이컨설팅 </a:t>
                      </a:r>
                      <a:r>
                        <a:rPr lang="en-US" altLang="ko-KR" sz="1050" dirty="0">
                          <a:latin typeface="+mn-lt"/>
                        </a:rPr>
                        <a:t>(P&amp;J Consulting)</a:t>
                      </a:r>
                      <a:r>
                        <a:rPr lang="ko-KR" altLang="en-US" sz="1050">
                          <a:latin typeface="+mn-lt"/>
                        </a:rPr>
                        <a:t>은 </a:t>
                      </a:r>
                      <a:r>
                        <a:rPr lang="en-US" altLang="ko-KR" sz="1050" dirty="0">
                          <a:latin typeface="+mn-lt"/>
                        </a:rPr>
                        <a:t>Project Management</a:t>
                      </a:r>
                      <a:r>
                        <a:rPr lang="ko-KR" altLang="en-US" sz="1050">
                          <a:latin typeface="+mn-lt"/>
                        </a:rPr>
                        <a:t>와 </a:t>
                      </a:r>
                      <a:r>
                        <a:rPr lang="en-US" altLang="ko-KR" sz="1050" dirty="0">
                          <a:latin typeface="+mn-lt"/>
                        </a:rPr>
                        <a:t>Job Management</a:t>
                      </a:r>
                      <a:r>
                        <a:rPr lang="ko-KR" altLang="en-US" sz="1050">
                          <a:latin typeface="+mn-lt"/>
                        </a:rPr>
                        <a:t>에 관한 컨설팅과 솔루션 구축을 위해 </a:t>
                      </a:r>
                      <a:r>
                        <a:rPr lang="en-US" altLang="ko-KR" sz="1050" dirty="0">
                          <a:latin typeface="+mn-lt"/>
                        </a:rPr>
                        <a:t>2015</a:t>
                      </a:r>
                      <a:r>
                        <a:rPr lang="ko-KR" altLang="en-US" sz="1050">
                          <a:latin typeface="+mn-lt"/>
                        </a:rPr>
                        <a:t>년 설립하였습니다</a:t>
                      </a:r>
                      <a:r>
                        <a:rPr lang="en-US" altLang="ko-KR" sz="1050" dirty="0">
                          <a:latin typeface="+mn-lt"/>
                        </a:rPr>
                        <a:t>. </a:t>
                      </a:r>
                      <a:r>
                        <a:rPr lang="ko-KR" altLang="en-US" sz="1050">
                          <a:latin typeface="+mn-lt"/>
                        </a:rPr>
                        <a:t>임직원들의 수년간의 축척된 많은 경험을 바탕으로 고객과 함께하는 회사가 되도록 노력하고 있습니다</a:t>
                      </a:r>
                      <a:r>
                        <a:rPr lang="en-US" altLang="ko-KR" sz="1050" dirty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>
                          <a:latin typeface="+mn-lt"/>
                        </a:rPr>
                        <a:t>주요사업 영역으로는 </a:t>
                      </a:r>
                      <a:r>
                        <a:rPr lang="en-US" altLang="ko-KR" sz="1050" dirty="0">
                          <a:latin typeface="+mn-lt"/>
                        </a:rPr>
                        <a:t>Microsoft EPM </a:t>
                      </a:r>
                      <a:r>
                        <a:rPr lang="ko-KR" altLang="en-US" sz="1050">
                          <a:latin typeface="+mn-lt"/>
                        </a:rPr>
                        <a:t>솔루션 구축 및 컨설팅</a:t>
                      </a:r>
                      <a:r>
                        <a:rPr lang="en-US" altLang="ko-KR" sz="1050" dirty="0">
                          <a:latin typeface="+mn-lt"/>
                        </a:rPr>
                        <a:t>, PM </a:t>
                      </a:r>
                      <a:r>
                        <a:rPr lang="ko-KR" altLang="en-US" sz="1050">
                          <a:latin typeface="+mn-lt"/>
                        </a:rPr>
                        <a:t>역량 강화 컨설팅 및 교육</a:t>
                      </a:r>
                      <a:r>
                        <a:rPr lang="en-US" altLang="ko-KR" sz="1050" dirty="0">
                          <a:latin typeface="+mn-lt"/>
                        </a:rPr>
                        <a:t>, </a:t>
                      </a:r>
                      <a:r>
                        <a:rPr lang="ko-KR" altLang="en-US" sz="1050">
                          <a:latin typeface="+mn-lt"/>
                        </a:rPr>
                        <a:t>단위업무 개선 솔루션 구축 및 컨설팅</a:t>
                      </a:r>
                      <a:r>
                        <a:rPr lang="en-US" altLang="ko-KR" sz="1050" dirty="0">
                          <a:latin typeface="+mn-lt"/>
                        </a:rPr>
                        <a:t>, </a:t>
                      </a:r>
                      <a:r>
                        <a:rPr lang="ko-KR" altLang="en-US" sz="1050">
                          <a:latin typeface="+mn-lt"/>
                        </a:rPr>
                        <a:t>통합</a:t>
                      </a:r>
                      <a:r>
                        <a:rPr lang="en-US" altLang="ko-KR" sz="1050" dirty="0">
                          <a:latin typeface="+mn-lt"/>
                        </a:rPr>
                        <a:t> IT </a:t>
                      </a:r>
                      <a:r>
                        <a:rPr lang="ko-KR" altLang="en-US" sz="1050">
                          <a:latin typeface="+mn-lt"/>
                        </a:rPr>
                        <a:t>기술지원 서비스 입니다</a:t>
                      </a:r>
                      <a:r>
                        <a:rPr lang="en-US" altLang="ko-KR" sz="1050" dirty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>
                          <a:latin typeface="+mn-lt"/>
                        </a:rPr>
                        <a:t>향후 </a:t>
                      </a:r>
                      <a:r>
                        <a:rPr lang="en-US" altLang="ko-KR" sz="1050" dirty="0">
                          <a:latin typeface="+mn-lt"/>
                        </a:rPr>
                        <a:t>Microsoft</a:t>
                      </a:r>
                      <a:r>
                        <a:rPr lang="ko-KR" altLang="en-US" sz="1050">
                          <a:latin typeface="+mn-lt"/>
                        </a:rPr>
                        <a:t>의 </a:t>
                      </a:r>
                      <a:r>
                        <a:rPr lang="en-US" altLang="ko-KR" sz="1050" dirty="0">
                          <a:latin typeface="+mn-lt"/>
                        </a:rPr>
                        <a:t>Cloud </a:t>
                      </a:r>
                      <a:r>
                        <a:rPr lang="ko-KR" altLang="en-US" sz="1050">
                          <a:latin typeface="+mn-lt"/>
                        </a:rPr>
                        <a:t>파트너로 사업 영역을 확대를 준비하고 있습니다</a:t>
                      </a:r>
                      <a:r>
                        <a:rPr lang="en-US" altLang="ko-KR" sz="1050" dirty="0">
                          <a:latin typeface="+mn-lt"/>
                        </a:rPr>
                        <a:t>.</a:t>
                      </a: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4" name="직사각형 63"/>
          <p:cNvSpPr/>
          <p:nvPr/>
        </p:nvSpPr>
        <p:spPr>
          <a:xfrm>
            <a:off x="4509539" y="1034325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회사소개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48567" y="1047042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회사개요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66" name="Picture 1"/>
          <p:cNvPicPr preferRelativeResize="0">
            <a:picLocks/>
          </p:cNvPicPr>
          <p:nvPr>
            <p:custDataLst>
              <p:custData r:id="rId4"/>
            </p:custDataLst>
          </p:nvPr>
        </p:nvPicPr>
        <p:blipFill>
          <a:blip r:embed="rId10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08" y="5586323"/>
            <a:ext cx="348095" cy="3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1"/>
          <p:cNvPicPr preferRelativeResize="0">
            <a:picLocks/>
          </p:cNvPicPr>
          <p:nvPr>
            <p:custDataLst>
              <p:custData r:id="rId5"/>
            </p:custDataLst>
          </p:nvPr>
        </p:nvPicPr>
        <p:blipFill rotWithShape="1">
          <a:blip r:embed="rId11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2016" r="22016" b="23914"/>
          <a:stretch/>
        </p:blipFill>
        <p:spPr>
          <a:xfrm>
            <a:off x="5139865" y="4664208"/>
            <a:ext cx="480312" cy="445466"/>
          </a:xfrm>
          <a:prstGeom prst="rect">
            <a:avLst/>
          </a:prstGeom>
        </p:spPr>
      </p:pic>
      <p:sp>
        <p:nvSpPr>
          <p:cNvPr id="68" name="Text Box 179"/>
          <p:cNvSpPr txBox="1">
            <a:spLocks noChangeArrowheads="1"/>
          </p:cNvSpPr>
          <p:nvPr/>
        </p:nvSpPr>
        <p:spPr bwMode="auto">
          <a:xfrm>
            <a:off x="6365011" y="4310602"/>
            <a:ext cx="2185788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Microsoft EPM </a:t>
            </a:r>
            <a:r>
              <a:rPr lang="ko-KR" altLang="en-US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 구축 및 컨설팅</a:t>
            </a:r>
            <a:endParaRPr lang="en-US" altLang="ko-KR" sz="9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단위업무 개선 솔루션 구축 및 컨설팅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IT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통합 기술지원 서비스 </a:t>
            </a:r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Freeform 167"/>
          <p:cNvSpPr>
            <a:spLocks/>
          </p:cNvSpPr>
          <p:nvPr/>
        </p:nvSpPr>
        <p:spPr bwMode="auto">
          <a:xfrm flipH="1">
            <a:off x="5435336" y="4256919"/>
            <a:ext cx="3115463" cy="204485"/>
          </a:xfrm>
          <a:custGeom>
            <a:avLst/>
            <a:gdLst>
              <a:gd name="T0" fmla="*/ 0 w 831"/>
              <a:gd name="T1" fmla="*/ 0 h 329"/>
              <a:gd name="T2" fmla="*/ 2147483647 w 831"/>
              <a:gd name="T3" fmla="*/ 0 h 329"/>
              <a:gd name="T4" fmla="*/ 2147483647 w 831"/>
              <a:gd name="T5" fmla="*/ 2147483647 h 329"/>
              <a:gd name="T6" fmla="*/ 0 60000 65536"/>
              <a:gd name="T7" fmla="*/ 0 60000 65536"/>
              <a:gd name="T8" fmla="*/ 0 60000 65536"/>
              <a:gd name="T9" fmla="*/ 0 w 831"/>
              <a:gd name="T10" fmla="*/ 0 h 329"/>
              <a:gd name="T11" fmla="*/ 831 w 831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329">
                <a:moveTo>
                  <a:pt x="0" y="0"/>
                </a:moveTo>
                <a:lnTo>
                  <a:pt x="752" y="0"/>
                </a:lnTo>
                <a:lnTo>
                  <a:pt x="831" y="329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oval" w="med" len="med"/>
            <a:tailEnd type="oval" w="med" len="med"/>
          </a:ln>
        </p:spPr>
        <p:txBody>
          <a:bodyPr lIns="77925" tIns="38963" rIns="77925" bIns="38963"/>
          <a:lstStyle/>
          <a:p>
            <a:pPr latinLnBrk="0">
              <a:defRPr/>
            </a:pPr>
            <a:endParaRPr lang="ko-KR" altLang="en-US" kern="0" dirty="0">
              <a:solidFill>
                <a:sysClr val="windowText" lastClr="000000"/>
              </a:solidFill>
              <a:latin typeface="굴림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5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prstClr val="white"/>
                </a:solidFill>
              </a:rPr>
              <a:t>재무현황 및 주요 거래처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37" name="Group 70"/>
          <p:cNvGraphicFramePr>
            <a:graphicFrameLocks noGrp="1"/>
          </p:cNvGraphicFramePr>
          <p:nvPr>
            <p:extLst/>
          </p:nvPr>
        </p:nvGraphicFramePr>
        <p:xfrm>
          <a:off x="561156" y="1342117"/>
          <a:ext cx="4620444" cy="496720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48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79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9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3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040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3" name="Group 70"/>
          <p:cNvGraphicFramePr>
            <a:graphicFrameLocks noGrp="1"/>
          </p:cNvGraphicFramePr>
          <p:nvPr>
            <p:extLst/>
          </p:nvPr>
        </p:nvGraphicFramePr>
        <p:xfrm>
          <a:off x="5346357" y="1339774"/>
          <a:ext cx="3228759" cy="496954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228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69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ko-KR" sz="1050" dirty="0">
                        <a:latin typeface="+mn-lt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4" name="직사각형 63"/>
          <p:cNvSpPr/>
          <p:nvPr/>
        </p:nvSpPr>
        <p:spPr>
          <a:xfrm>
            <a:off x="5259128" y="1034325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주요 거래처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48567" y="1047042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재무현황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70" name="그림 69" descr="화면 캡처">
            <a:extLst>
              <a:ext uri="{FF2B5EF4-FFF2-40B4-BE49-F238E27FC236}">
                <a16:creationId xmlns:a16="http://schemas.microsoft.com/office/drawing/2014/main" xmlns="" id="{EEB80CBA-4A74-4457-BE83-DFAD53987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9" y="1556792"/>
            <a:ext cx="2764971" cy="2435999"/>
          </a:xfrm>
          <a:prstGeom prst="rect">
            <a:avLst/>
          </a:prstGeom>
        </p:spPr>
      </p:pic>
      <p:pic>
        <p:nvPicPr>
          <p:cNvPr id="71" name="그림 70" descr="화면 캡처">
            <a:extLst>
              <a:ext uri="{FF2B5EF4-FFF2-40B4-BE49-F238E27FC236}">
                <a16:creationId xmlns:a16="http://schemas.microsoft.com/office/drawing/2014/main" xmlns="" id="{0615F708-38B0-4816-B4C2-B939C940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36" y="3965685"/>
            <a:ext cx="2735262" cy="2021189"/>
          </a:xfrm>
          <a:prstGeom prst="rect">
            <a:avLst/>
          </a:prstGeom>
        </p:spPr>
      </p:pic>
      <p:sp>
        <p:nvSpPr>
          <p:cNvPr id="73" name="Rectangle 7">
            <a:extLst>
              <a:ext uri="{FF2B5EF4-FFF2-40B4-BE49-F238E27FC236}">
                <a16:creationId xmlns:a16="http://schemas.microsoft.com/office/drawing/2014/main" xmlns="" id="{5C49BC10-C111-4F3D-9658-888AADFA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889" y="1451590"/>
            <a:ext cx="10918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000" dirty="0">
                <a:latin typeface="맑은 고딕" panose="020B0503020000020004" pitchFamily="50" charset="-127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</a:rPr>
              <a:t>단위 </a:t>
            </a:r>
            <a:r>
              <a:rPr lang="en-US" altLang="ko-KR" sz="1000" dirty="0">
                <a:latin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</a:rPr>
              <a:t>백만원</a:t>
            </a:r>
            <a:r>
              <a:rPr lang="en-US" altLang="ko-KR" sz="1000" dirty="0">
                <a:latin typeface="맑은 고딕" panose="020B0503020000020004" pitchFamily="50" charset="-127"/>
              </a:rPr>
              <a:t>]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95992" y="1700808"/>
          <a:ext cx="4552949" cy="4524998"/>
        </p:xfrm>
        <a:graphic>
          <a:graphicData uri="http://schemas.openxmlformats.org/drawingml/2006/table">
            <a:tbl>
              <a:tblPr/>
              <a:tblGrid>
                <a:gridCol w="1898845"/>
                <a:gridCol w="884700"/>
                <a:gridCol w="884702"/>
                <a:gridCol w="884702"/>
              </a:tblGrid>
              <a:tr h="359564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2015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2017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매출액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총자산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32.99%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42.41%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52.28%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 이익율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23.44%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32.63%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14.75%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부채비율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201.56%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134.74%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91.25%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2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prstClr val="white"/>
                </a:solidFill>
              </a:rPr>
              <a:t>2017</a:t>
            </a:r>
            <a:r>
              <a:rPr lang="ko-KR" altLang="en-US" sz="2600" b="1" smtClean="0">
                <a:solidFill>
                  <a:prstClr val="white"/>
                </a:solidFill>
              </a:rPr>
              <a:t>년 주요 </a:t>
            </a:r>
            <a:r>
              <a:rPr lang="ko-KR" altLang="en-US" sz="2600" b="1" dirty="0" smtClean="0">
                <a:solidFill>
                  <a:prstClr val="white"/>
                </a:solidFill>
              </a:rPr>
              <a:t>사업 실적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10" name="다이어그램 9">
            <a:extLst>
              <a:ext uri="{FF2B5EF4-FFF2-40B4-BE49-F238E27FC236}">
                <a16:creationId xmlns:a16="http://schemas.microsoft.com/office/drawing/2014/main" xmlns="" id="{87E2E536-0953-4609-818D-428929DD7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317199"/>
              </p:ext>
            </p:extLst>
          </p:nvPr>
        </p:nvGraphicFramePr>
        <p:xfrm>
          <a:off x="539552" y="1412776"/>
          <a:ext cx="7992888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35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prstClr val="white"/>
                </a:solidFill>
              </a:rPr>
              <a:t>2016</a:t>
            </a:r>
            <a:r>
              <a:rPr lang="ko-KR" altLang="en-US" sz="2600" b="1" smtClean="0">
                <a:solidFill>
                  <a:prstClr val="white"/>
                </a:solidFill>
              </a:rPr>
              <a:t>년 </a:t>
            </a:r>
            <a:r>
              <a:rPr lang="ko-KR" altLang="en-US" sz="2600" b="1">
                <a:solidFill>
                  <a:prstClr val="white"/>
                </a:solidFill>
              </a:rPr>
              <a:t>주요 사업 실적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4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15" name="다이어그램 14">
            <a:extLst>
              <a:ext uri="{FF2B5EF4-FFF2-40B4-BE49-F238E27FC236}">
                <a16:creationId xmlns:a16="http://schemas.microsoft.com/office/drawing/2014/main" xmlns="" id="{87E2E536-0953-4609-818D-428929DD7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062220"/>
              </p:ext>
            </p:extLst>
          </p:nvPr>
        </p:nvGraphicFramePr>
        <p:xfrm>
          <a:off x="539552" y="1412777"/>
          <a:ext cx="7992888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87824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prstClr val="white"/>
                </a:solidFill>
              </a:rPr>
              <a:t>2015</a:t>
            </a:r>
            <a:r>
              <a:rPr lang="ko-KR" altLang="en-US" sz="2600" b="1" smtClean="0">
                <a:solidFill>
                  <a:prstClr val="white"/>
                </a:solidFill>
              </a:rPr>
              <a:t>년 </a:t>
            </a:r>
            <a:r>
              <a:rPr lang="ko-KR" altLang="en-US" sz="2600" b="1">
                <a:solidFill>
                  <a:prstClr val="white"/>
                </a:solidFill>
              </a:rPr>
              <a:t>주요 사업 실적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>
            <p:custDataLst>
              <p:tags r:id="rId4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8" name="다이어그램 7">
            <a:extLst>
              <a:ext uri="{FF2B5EF4-FFF2-40B4-BE49-F238E27FC236}">
                <a16:creationId xmlns:a16="http://schemas.microsoft.com/office/drawing/2014/main" xmlns="" id="{87E2E536-0953-4609-818D-428929DD7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138001"/>
              </p:ext>
            </p:extLst>
          </p:nvPr>
        </p:nvGraphicFramePr>
        <p:xfrm>
          <a:off x="539552" y="1268761"/>
          <a:ext cx="7992888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7169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058">
            <a:off x="415166" y="5451396"/>
            <a:ext cx="1155556" cy="520635"/>
          </a:xfrm>
          <a:prstGeom prst="rect">
            <a:avLst/>
          </a:prstGeom>
        </p:spPr>
      </p:pic>
      <p:grpSp>
        <p:nvGrpSpPr>
          <p:cNvPr id="12" name="그룹 11"/>
          <p:cNvGrpSpPr/>
          <p:nvPr>
            <p:custDataLst>
              <p:tags r:id="rId3"/>
            </p:custDataLst>
          </p:nvPr>
        </p:nvGrpSpPr>
        <p:grpSpPr>
          <a:xfrm>
            <a:off x="2929723" y="1908206"/>
            <a:ext cx="5925253" cy="3434577"/>
            <a:chOff x="2975853" y="1908206"/>
            <a:chExt cx="5925253" cy="3434577"/>
          </a:xfrm>
        </p:grpSpPr>
        <p:sp>
          <p:nvSpPr>
            <p:cNvPr id="56" name="Tile"/>
            <p:cNvSpPr/>
            <p:nvPr>
              <p:custDataLst>
                <p:custData r:id="rId4"/>
              </p:custDataLst>
            </p:nvPr>
          </p:nvSpPr>
          <p:spPr>
            <a:xfrm>
              <a:off x="4720967" y="3659369"/>
              <a:ext cx="4180139" cy="1683414"/>
            </a:xfrm>
            <a:prstGeom prst="rect">
              <a:avLst/>
            </a:prstGeom>
            <a:solidFill>
              <a:srgbClr val="3096DC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618130" y="3789040"/>
              <a:ext cx="4203784" cy="1266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ko-KR" altLang="en-US" sz="1200" b="1" dirty="0" smtClean="0">
                  <a:solidFill>
                    <a:prstClr val="white"/>
                  </a:solidFill>
                  <a:cs typeface="Arial" pitchFamily="34" charset="0"/>
                </a:rPr>
                <a:t>기술문의</a:t>
              </a:r>
              <a:endParaRPr lang="en-US" altLang="ko-KR" sz="1200" b="1" dirty="0" smtClean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ko-KR" altLang="en-US" sz="1200" dirty="0" smtClean="0">
                  <a:solidFill>
                    <a:prstClr val="white"/>
                  </a:solidFill>
                  <a:cs typeface="Arial" pitchFamily="34" charset="0"/>
                </a:rPr>
                <a:t>주식회사 </a:t>
              </a:r>
              <a:r>
                <a:rPr lang="ko-KR" altLang="en-US" sz="1200" dirty="0" err="1" smtClean="0">
                  <a:solidFill>
                    <a:prstClr val="white"/>
                  </a:solidFill>
                  <a:cs typeface="Arial" pitchFamily="34" charset="0"/>
                </a:rPr>
                <a:t>피엔제이컨설팅</a:t>
              </a:r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ko-KR" altLang="en-US" sz="1200" smtClean="0">
                  <a:solidFill>
                    <a:prstClr val="white"/>
                  </a:solidFill>
                  <a:cs typeface="Arial" charset="0"/>
                </a:rPr>
                <a:t>박재희</a:t>
              </a:r>
              <a:endParaRPr lang="en-US" altLang="ko-KR" sz="1200" dirty="0" smtClean="0">
                <a:solidFill>
                  <a:prstClr val="white"/>
                </a:solidFill>
                <a:cs typeface="Arial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200" dirty="0" smtClean="0">
                  <a:solidFill>
                    <a:prstClr val="white"/>
                  </a:solidFill>
                  <a:cs typeface="Arial" pitchFamily="34" charset="0"/>
                </a:rPr>
                <a:t>070-8656-2570 </a:t>
              </a:r>
              <a:r>
                <a:rPr lang="en-US" altLang="ko-KR" sz="1200" dirty="0">
                  <a:solidFill>
                    <a:prstClr val="white"/>
                  </a:solidFill>
                  <a:cs typeface="Arial" charset="0"/>
                </a:rPr>
                <a:t>/</a:t>
              </a:r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prstClr val="white"/>
                  </a:solidFill>
                  <a:cs typeface="Arial" pitchFamily="34" charset="0"/>
                </a:rPr>
                <a:t>010-3209-9116</a:t>
              </a:r>
              <a:endParaRPr lang="en-US" altLang="ko-KR" sz="1200" dirty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200" dirty="0" smtClean="0">
                  <a:solidFill>
                    <a:prstClr val="white"/>
                  </a:solidFill>
                  <a:cs typeface="Arial" pitchFamily="34" charset="0"/>
                </a:rPr>
                <a:t>jhpark@pnjco.co.kr</a:t>
              </a:r>
              <a:endParaRPr lang="en-US" altLang="ko-KR" sz="12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8" name="Tile"/>
            <p:cNvSpPr/>
            <p:nvPr>
              <p:custDataLst>
                <p:custData r:id="rId5"/>
              </p:custDataLst>
            </p:nvPr>
          </p:nvSpPr>
          <p:spPr>
            <a:xfrm>
              <a:off x="2988508" y="1908206"/>
              <a:ext cx="5912598" cy="1683414"/>
            </a:xfrm>
            <a:prstGeom prst="rect">
              <a:avLst/>
            </a:prstGeom>
            <a:solidFill>
              <a:srgbClr val="2DBDD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988507" y="2822179"/>
              <a:ext cx="584921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5F5F5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4000" dirty="0">
                  <a:solidFill>
                    <a:prstClr val="white"/>
                  </a:solidFill>
                </a:rPr>
                <a:t>THANK YOU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787636" y="2635708"/>
              <a:ext cx="1830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prstClr val="white"/>
                  </a:solidFill>
                </a:rPr>
                <a:t>End of Document</a:t>
              </a:r>
            </a:p>
          </p:txBody>
        </p:sp>
        <p:sp>
          <p:nvSpPr>
            <p:cNvPr id="51" name="Tile"/>
            <p:cNvSpPr/>
            <p:nvPr>
              <p:custDataLst>
                <p:custData r:id="rId6"/>
              </p:custDataLst>
            </p:nvPr>
          </p:nvSpPr>
          <p:spPr>
            <a:xfrm>
              <a:off x="2975853" y="3652669"/>
              <a:ext cx="1685408" cy="1683414"/>
            </a:xfrm>
            <a:prstGeom prst="rect">
              <a:avLst/>
            </a:prstGeom>
            <a:solidFill>
              <a:srgbClr val="2F6A9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4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bg1">
                    <a:alpha val="4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11500" b="1" dirty="0">
              <a:solidFill>
                <a:schemeClr val="bg1">
                  <a:alpha val="4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Pro-PDM™</a:t>
            </a:r>
            <a:endParaRPr lang="ko-KR" altLang="en-US" sz="3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Pro-PDM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Pro-PDM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주요기능</a:t>
            </a:r>
            <a:endParaRPr lang="en-US" altLang="ko-KR" b="1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520" y="4713010"/>
            <a:ext cx="47525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프로그램 개발 관리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6434268"/>
            <a:ext cx="1751079" cy="318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</a:t>
            </a:r>
            <a:r>
              <a:rPr lang="ko-KR" altLang="en-US" dirty="0"/>
              <a:t>관리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4"/>
            </p:custDataLst>
          </p:nvPr>
        </p:nvSpPr>
        <p:spPr>
          <a:xfrm>
            <a:off x="7752985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76263" y="3343591"/>
            <a:ext cx="5824537" cy="11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프로그램 목록 입력</a:t>
            </a:r>
            <a:endParaRPr lang="en-US" altLang="ko-KR" sz="1200" dirty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작업 담당자 및 일정 입력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프로그램 변경이력 관리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진행 현황 모니터링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endParaRPr lang="ko-KR" altLang="en-US" sz="1200" dirty="0">
              <a:latin typeface="맑은 고딕" pitchFamily="50" charset="-127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76263" y="1819572"/>
            <a:ext cx="5824537" cy="10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프로젝트 및 팀 구성원 정보 동기화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팀 구성원 권한 관리</a:t>
            </a:r>
            <a:endParaRPr lang="en-US" altLang="ko-KR" sz="1200" dirty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프로그램 정보 코드 관리</a:t>
            </a:r>
            <a:endParaRPr lang="ko-KR" altLang="en-US" sz="1200" dirty="0">
              <a:latin typeface="맑은 고딕" pitchFamily="50" charset="-127"/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>
            <a:off x="609402" y="4766416"/>
            <a:ext cx="7889875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576263" y="5251239"/>
            <a:ext cx="5824537" cy="11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개발 및 화면 개발 완료 입력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테스트 시나리오 및 테스트 완료 또는 오류 입력</a:t>
            </a:r>
            <a:endParaRPr lang="en-US" altLang="ko-KR" sz="1200" dirty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오류 처리 </a:t>
            </a:r>
            <a:r>
              <a:rPr lang="ko-KR" altLang="en-US" sz="1200" dirty="0">
                <a:latin typeface="맑은 고딕" pitchFamily="50" charset="-127"/>
              </a:rPr>
              <a:t>된 프로그램에 대한 반복 테스트 기능</a:t>
            </a:r>
            <a:endParaRPr lang="en-US" altLang="ko-KR" sz="1200" dirty="0">
              <a:latin typeface="맑은 고딕" pitchFamily="50" charset="-127"/>
            </a:endParaRPr>
          </a:p>
        </p:txBody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609402" y="2901892"/>
            <a:ext cx="7889875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grpSp>
        <p:nvGrpSpPr>
          <p:cNvPr id="95" name="Group 3"/>
          <p:cNvGrpSpPr/>
          <p:nvPr/>
        </p:nvGrpSpPr>
        <p:grpSpPr>
          <a:xfrm>
            <a:off x="642938" y="1511598"/>
            <a:ext cx="2056854" cy="284840"/>
            <a:chOff x="1147824" y="2766133"/>
            <a:chExt cx="2276856" cy="574996"/>
          </a:xfrm>
          <a:solidFill>
            <a:srgbClr val="36A1D6"/>
          </a:solidFill>
        </p:grpSpPr>
        <p:sp>
          <p:nvSpPr>
            <p:cNvPr id="96" name="DarkRectangle"/>
            <p:cNvSpPr/>
            <p:nvPr/>
          </p:nvSpPr>
          <p:spPr>
            <a:xfrm>
              <a:off x="1147824" y="2792489"/>
              <a:ext cx="2276856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14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97" name="Title"/>
            <p:cNvSpPr txBox="1"/>
            <p:nvPr/>
          </p:nvSpPr>
          <p:spPr>
            <a:xfrm>
              <a:off x="1152780" y="2766133"/>
              <a:ext cx="2247788" cy="528102"/>
            </a:xfrm>
            <a:prstGeom prst="rect">
              <a:avLst/>
            </a:prstGeom>
            <a:grp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</a:rPr>
                <a:t>프로그램 관리자 설정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3"/>
          <p:cNvGrpSpPr/>
          <p:nvPr/>
        </p:nvGrpSpPr>
        <p:grpSpPr>
          <a:xfrm>
            <a:off x="647145" y="3030540"/>
            <a:ext cx="2056854" cy="284840"/>
            <a:chOff x="1147824" y="2766133"/>
            <a:chExt cx="2276856" cy="574996"/>
          </a:xfrm>
        </p:grpSpPr>
        <p:sp>
          <p:nvSpPr>
            <p:cNvPr id="99" name="DarkRectangle"/>
            <p:cNvSpPr/>
            <p:nvPr/>
          </p:nvSpPr>
          <p:spPr>
            <a:xfrm>
              <a:off x="1147824" y="2792489"/>
              <a:ext cx="2276856" cy="548640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14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00" name="Title"/>
            <p:cNvSpPr txBox="1"/>
            <p:nvPr/>
          </p:nvSpPr>
          <p:spPr>
            <a:xfrm>
              <a:off x="1152780" y="2766133"/>
              <a:ext cx="2247788" cy="528102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프로그램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3"/>
          <p:cNvGrpSpPr/>
          <p:nvPr/>
        </p:nvGrpSpPr>
        <p:grpSpPr>
          <a:xfrm>
            <a:off x="642938" y="4920296"/>
            <a:ext cx="2056854" cy="284840"/>
            <a:chOff x="1147824" y="2766133"/>
            <a:chExt cx="2276856" cy="574996"/>
          </a:xfrm>
        </p:grpSpPr>
        <p:sp>
          <p:nvSpPr>
            <p:cNvPr id="102" name="DarkRectangle"/>
            <p:cNvSpPr/>
            <p:nvPr/>
          </p:nvSpPr>
          <p:spPr>
            <a:xfrm>
              <a:off x="1147824" y="2792489"/>
              <a:ext cx="2276856" cy="548640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14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03" name="Title"/>
            <p:cNvSpPr txBox="1"/>
            <p:nvPr/>
          </p:nvSpPr>
          <p:spPr>
            <a:xfrm>
              <a:off x="1152780" y="2766133"/>
              <a:ext cx="2247788" cy="528102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작업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700" y="3019643"/>
            <a:ext cx="3243905" cy="162633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/>
          <a:srcRect b="9093"/>
          <a:stretch/>
        </p:blipFill>
        <p:spPr>
          <a:xfrm>
            <a:off x="5231700" y="1465934"/>
            <a:ext cx="3243905" cy="131552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8"/>
          <a:srcRect b="13295"/>
          <a:stretch/>
        </p:blipFill>
        <p:spPr>
          <a:xfrm>
            <a:off x="5231700" y="4897653"/>
            <a:ext cx="3243905" cy="144256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6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9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관리 사용자 권한 별 역할</a:t>
            </a:r>
            <a:endParaRPr lang="ko-KR" altLang="en-US" dirty="0"/>
          </a:p>
        </p:txBody>
      </p:sp>
      <p:sp>
        <p:nvSpPr>
          <p:cNvPr id="79" name="직사각형 78"/>
          <p:cNvSpPr/>
          <p:nvPr>
            <p:custDataLst>
              <p:tags r:id="rId4"/>
            </p:custDataLst>
          </p:nvPr>
        </p:nvSpPr>
        <p:spPr>
          <a:xfrm>
            <a:off x="7752985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92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07032" y="1567469"/>
            <a:ext cx="3300686" cy="1266583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>
                <a:latin typeface="맑은 고딕" pitchFamily="50" charset="-127"/>
              </a:rPr>
              <a:t>프로그램 </a:t>
            </a:r>
            <a:r>
              <a:rPr lang="ko-KR" altLang="en-US" sz="1200" dirty="0" smtClean="0">
                <a:latin typeface="맑은 고딕" pitchFamily="50" charset="-127"/>
              </a:rPr>
              <a:t>관리자</a:t>
            </a:r>
            <a:endParaRPr lang="ko-KR" altLang="en-US" sz="1200" dirty="0"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프로젝트 생성 및 팀 구성원 정보 동기화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프로그램 정보 입력 및 관리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팀 구성원을 작업 담당자로 배정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작업의 예정 완료일 입력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08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407032" y="2754850"/>
            <a:ext cx="3300686" cy="1266583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팀 구성원</a:t>
            </a: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자신에게 배정된 작업 내용 및 일정 확인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화면 개발 완료 등록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개발 완료 등록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담당자 테스트 완료 및 오류 등록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288000" lvl="1" indent="-17145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09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87338" y="4021433"/>
            <a:ext cx="3300686" cy="870685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en-US" altLang="ko-KR" sz="1200" dirty="0" smtClean="0">
                <a:latin typeface="맑은 고딕" pitchFamily="50" charset="-127"/>
              </a:rPr>
              <a:t>PMO</a:t>
            </a:r>
            <a:endParaRPr lang="ko-KR" altLang="en-US" sz="1200" dirty="0"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실시간 작업 진행 현황 모니터링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지연 작업 확인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변경 관리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10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87338" y="5222612"/>
            <a:ext cx="3300686" cy="8706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시스템 관리자</a:t>
            </a:r>
            <a:endParaRPr lang="ko-KR" altLang="en-US" sz="1200" dirty="0"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사용자 그룹 및 메뉴 권한 관리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  <a:p>
            <a:pPr marL="345150" lvl="1" indent="-228600">
              <a:lnSpc>
                <a:spcPct val="90000"/>
              </a:lnSpc>
              <a:spcBef>
                <a:spcPct val="30000"/>
              </a:spcBef>
              <a:buClr>
                <a:srgbClr val="36A1D6"/>
              </a:buClr>
              <a:buFont typeface="Wingdings" panose="05000000000000000000" pitchFamily="2" charset="2"/>
              <a:buChar char="§"/>
            </a:pP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</a:rPr>
              <a:t>정보코드 템플릿 관리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7038" t="52695" r="60483" b="35808"/>
          <a:stretch/>
        </p:blipFill>
        <p:spPr>
          <a:xfrm>
            <a:off x="475663" y="1613423"/>
            <a:ext cx="864096" cy="864096"/>
          </a:xfrm>
          <a:prstGeom prst="rect">
            <a:avLst/>
          </a:prstGeom>
          <a:noFill/>
        </p:spPr>
      </p:pic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86" t="53105" r="85635" b="35398"/>
          <a:stretch/>
        </p:blipFill>
        <p:spPr>
          <a:xfrm>
            <a:off x="471736" y="2794744"/>
            <a:ext cx="864096" cy="864096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1996" t="78309" r="35525" b="10194"/>
          <a:stretch/>
        </p:blipFill>
        <p:spPr>
          <a:xfrm>
            <a:off x="488926" y="4014523"/>
            <a:ext cx="864096" cy="864096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926" y="5195844"/>
            <a:ext cx="864000" cy="864000"/>
          </a:xfrm>
          <a:prstGeom prst="rect">
            <a:avLst/>
          </a:prstGeom>
        </p:spPr>
      </p:pic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477488" y="2637232"/>
            <a:ext cx="4140000" cy="0"/>
          </a:xfrm>
          <a:prstGeom prst="line">
            <a:avLst/>
          </a:prstGeom>
          <a:noFill/>
          <a:ln w="63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477488" y="3856432"/>
            <a:ext cx="4140000" cy="0"/>
          </a:xfrm>
          <a:prstGeom prst="line">
            <a:avLst/>
          </a:prstGeom>
          <a:noFill/>
          <a:ln w="63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477488" y="5047057"/>
            <a:ext cx="4140000" cy="0"/>
          </a:xfrm>
          <a:prstGeom prst="line">
            <a:avLst/>
          </a:prstGeom>
          <a:noFill/>
          <a:ln w="63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834588" y="2865258"/>
            <a:ext cx="3960440" cy="32296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4989955" y="3014386"/>
            <a:ext cx="1121374" cy="1121374"/>
            <a:chOff x="4875209" y="1692152"/>
            <a:chExt cx="1121374" cy="1121374"/>
          </a:xfrm>
        </p:grpSpPr>
        <p:sp>
          <p:nvSpPr>
            <p:cNvPr id="17" name="직사각형 16"/>
            <p:cNvSpPr/>
            <p:nvPr/>
          </p:nvSpPr>
          <p:spPr>
            <a:xfrm>
              <a:off x="4875209" y="1692152"/>
              <a:ext cx="1121374" cy="1121374"/>
            </a:xfrm>
            <a:prstGeom prst="rect">
              <a:avLst/>
            </a:prstGeom>
            <a:solidFill>
              <a:srgbClr val="307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 smtClean="0">
                <a:solidFill>
                  <a:schemeClr val="bg1"/>
                </a:solidFill>
              </a:endParaRPr>
            </a:p>
            <a:p>
              <a:endParaRPr lang="en-US" altLang="ko-KR" sz="1600" dirty="0">
                <a:solidFill>
                  <a:schemeClr val="bg1"/>
                </a:solidFill>
              </a:endParaRPr>
            </a:p>
            <a:p>
              <a:r>
                <a:rPr lang="en-US" altLang="ko-KR" sz="1600" dirty="0" smtClean="0">
                  <a:solidFill>
                    <a:schemeClr val="bg1"/>
                  </a:solidFill>
                </a:rPr>
                <a:t>PWA</a:t>
              </a:r>
            </a:p>
            <a:p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r>
                <a:rPr lang="en-US" altLang="ko-KR" sz="900" dirty="0" smtClean="0">
                  <a:solidFill>
                    <a:schemeClr val="bg1"/>
                  </a:solidFill>
                </a:rPr>
                <a:t>Project</a:t>
              </a:r>
              <a:endParaRPr lang="en-US" altLang="ko-KR" sz="900" dirty="0">
                <a:solidFill>
                  <a:schemeClr val="bg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bg1"/>
                </a:solidFill>
              </a:endParaRPr>
            </a:p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32462" y="2172719"/>
              <a:ext cx="647700" cy="609600"/>
            </a:xfrm>
            <a:prstGeom prst="rect">
              <a:avLst/>
            </a:prstGeom>
          </p:spPr>
        </p:pic>
      </p:grpSp>
      <p:sp>
        <p:nvSpPr>
          <p:cNvPr id="46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111329" y="3018305"/>
            <a:ext cx="2683699" cy="1266583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90000"/>
              </a:lnSpc>
              <a:spcBef>
                <a:spcPct val="3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</a:rPr>
              <a:t>프로젝트 및 사용자 정보 동기화</a:t>
            </a:r>
            <a:endParaRPr lang="en-US" altLang="ko-KR" sz="1100" dirty="0" smtClean="0">
              <a:solidFill>
                <a:schemeClr val="accent3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5739" y="3286570"/>
            <a:ext cx="25588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550" lvl="1" algn="just">
              <a:lnSpc>
                <a:spcPct val="90000"/>
              </a:lnSpc>
              <a:spcBef>
                <a:spcPct val="30000"/>
              </a:spcBef>
              <a:buClr>
                <a:schemeClr val="accent3">
                  <a:lumMod val="75000"/>
                </a:schemeClr>
              </a:buClr>
            </a:pPr>
            <a:r>
              <a:rPr lang="ko-KR" altLang="en-US" sz="110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프로젝트 활성 메뉴의 동기화 기능을 통하여 프로젝트 관리</a:t>
            </a:r>
            <a:r>
              <a:rPr lang="en-US" altLang="ko-KR" sz="110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(</a:t>
            </a:r>
            <a:r>
              <a:rPr lang="en-US" altLang="ko-KR" sz="1100" dirty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PWA)</a:t>
            </a:r>
            <a:r>
              <a:rPr lang="ko-KR" altLang="en-US" sz="1100" dirty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에 </a:t>
            </a:r>
            <a:r>
              <a:rPr lang="ko-KR" altLang="en-US" sz="110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등록된 프로젝트 정보 및 </a:t>
            </a:r>
            <a:r>
              <a:rPr lang="ko-KR" altLang="en-US" sz="1100" dirty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프로젝트 팀 </a:t>
            </a:r>
            <a:r>
              <a:rPr lang="ko-KR" altLang="en-US" sz="110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구성원 정보를 프로그램 관리에 동기화 시킬 수 있다</a:t>
            </a:r>
            <a:r>
              <a:rPr lang="en-US" altLang="ko-KR" sz="110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</a:rPr>
              <a:t>.</a:t>
            </a:r>
            <a:endParaRPr lang="en-US" altLang="ko-KR" sz="1100" dirty="0">
              <a:solidFill>
                <a:schemeClr val="accent3">
                  <a:lumMod val="75000"/>
                </a:schemeClr>
              </a:solidFill>
              <a:latin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55" y="4222733"/>
            <a:ext cx="3664782" cy="17587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8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67"/>
          <p:cNvSpPr>
            <a:spLocks noChangeArrowheads="1"/>
          </p:cNvSpPr>
          <p:nvPr/>
        </p:nvSpPr>
        <p:spPr bwMode="auto">
          <a:xfrm>
            <a:off x="107504" y="1412776"/>
            <a:ext cx="8883650" cy="478631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727272"/>
            </a:outerShdw>
          </a:effectLst>
        </p:spPr>
        <p:txBody>
          <a:bodyPr wrap="none" anchor="ctr"/>
          <a:lstStyle/>
          <a:p>
            <a:pPr algn="ctr"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800" dirty="0">
              <a:solidFill>
                <a:srgbClr val="000000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217" name="Rectangle 137"/>
          <p:cNvSpPr>
            <a:spLocks noChangeArrowheads="1"/>
          </p:cNvSpPr>
          <p:nvPr/>
        </p:nvSpPr>
        <p:spPr bwMode="gray">
          <a:xfrm>
            <a:off x="4556855" y="3059633"/>
            <a:ext cx="3985566" cy="15214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ko-KR" altLang="en-US" sz="1000">
              <a:solidFill>
                <a:srgbClr val="000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118" name="AutoShape 161"/>
          <p:cNvCxnSpPr>
            <a:cxnSpLocks noChangeShapeType="1"/>
            <a:endCxn id="99" idx="0"/>
          </p:cNvCxnSpPr>
          <p:nvPr/>
        </p:nvCxnSpPr>
        <p:spPr bwMode="auto">
          <a:xfrm>
            <a:off x="7345194" y="2618242"/>
            <a:ext cx="1226" cy="526023"/>
          </a:xfrm>
          <a:prstGeom prst="straightConnector1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9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</a:rPr>
              <a:t>™ </a:t>
            </a:r>
            <a:r>
              <a:rPr lang="ko-KR" altLang="en-US" sz="2800" b="1" dirty="0">
                <a:solidFill>
                  <a:schemeClr val="bg1"/>
                </a:solidFill>
                <a:latin typeface="맑은 고딕" pitchFamily="50" charset="-127"/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프로그램 관리 진행 절차</a:t>
            </a:r>
          </a:p>
        </p:txBody>
      </p:sp>
      <p:sp>
        <p:nvSpPr>
          <p:cNvPr id="79" name="직사각형 78"/>
          <p:cNvSpPr/>
          <p:nvPr>
            <p:custDataLst>
              <p:tags r:id="rId4"/>
            </p:custDataLst>
          </p:nvPr>
        </p:nvSpPr>
        <p:spPr>
          <a:xfrm>
            <a:off x="7752985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80" name="Tile"/>
          <p:cNvSpPr/>
          <p:nvPr>
            <p:custDataLst>
              <p:custData r:id="rId5"/>
              <p:tags r:id="rId6"/>
            </p:custDataLst>
          </p:nvPr>
        </p:nvSpPr>
        <p:spPr>
          <a:xfrm>
            <a:off x="276063" y="1572015"/>
            <a:ext cx="1440000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ko-KR" altLang="en-US" sz="1400" dirty="0" smtClean="0">
                <a:solidFill>
                  <a:schemeClr val="bg1"/>
                </a:solidFill>
              </a:rPr>
              <a:t>프로그램 관리자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1" name="Tile"/>
          <p:cNvSpPr/>
          <p:nvPr>
            <p:custDataLst>
              <p:custData r:id="rId7"/>
              <p:tags r:id="rId8"/>
            </p:custDataLst>
          </p:nvPr>
        </p:nvSpPr>
        <p:spPr>
          <a:xfrm>
            <a:off x="276063" y="3098676"/>
            <a:ext cx="1440000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ko-KR" altLang="en-US" sz="1400" dirty="0" smtClean="0">
                <a:solidFill>
                  <a:schemeClr val="bg1"/>
                </a:solidFill>
              </a:rPr>
              <a:t>개발 담당자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2" name="Tile"/>
          <p:cNvSpPr/>
          <p:nvPr>
            <p:custDataLst>
              <p:custData r:id="rId9"/>
              <p:tags r:id="rId10"/>
            </p:custDataLst>
          </p:nvPr>
        </p:nvSpPr>
        <p:spPr>
          <a:xfrm>
            <a:off x="271946" y="4631990"/>
            <a:ext cx="1440000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ko-KR" altLang="en-US" sz="1400" dirty="0" smtClean="0">
                <a:solidFill>
                  <a:schemeClr val="bg1"/>
                </a:solidFill>
              </a:rPr>
              <a:t>테스트 담당자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>
            <a:off x="271946" y="3049513"/>
            <a:ext cx="8280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>
            <a:off x="271946" y="4581128"/>
            <a:ext cx="8280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88" name="Rectangle 68"/>
          <p:cNvSpPr>
            <a:spLocks noChangeArrowheads="1"/>
          </p:cNvSpPr>
          <p:nvPr/>
        </p:nvSpPr>
        <p:spPr bwMode="auto">
          <a:xfrm>
            <a:off x="2277433" y="1969335"/>
            <a:ext cx="1799996" cy="72000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727272"/>
            </a:outerShdw>
          </a:effectLst>
        </p:spPr>
        <p:txBody>
          <a:bodyPr wrap="none" anchor="ctr"/>
          <a:lstStyle/>
          <a:p>
            <a:pPr algn="ctr" defTabSz="785813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개발 담당자</a:t>
            </a:r>
            <a:endParaRPr kumimoji="0" lang="en-US" altLang="ko-KR" sz="1000" dirty="0" smtClean="0">
              <a:solidFill>
                <a:srgbClr val="000000"/>
              </a:solidFill>
              <a:latin typeface="+mn-ea"/>
              <a:cs typeface="Arial" charset="0"/>
            </a:endParaRPr>
          </a:p>
          <a:p>
            <a:pPr algn="ctr" defTabSz="785813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o-KR" altLang="en-US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테스트 담당자</a:t>
            </a:r>
            <a:endParaRPr lang="en-US" altLang="ko-KR" sz="1000" dirty="0" smtClean="0">
              <a:solidFill>
                <a:srgbClr val="000000"/>
              </a:solidFill>
              <a:latin typeface="+mn-ea"/>
              <a:cs typeface="Arial" charset="0"/>
            </a:endParaRPr>
          </a:p>
          <a:p>
            <a:pPr algn="ctr" defTabSz="785813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예정일 입력</a:t>
            </a:r>
            <a:endParaRPr kumimoji="0" lang="en-US" altLang="ko-KR" sz="1000" dirty="0">
              <a:solidFill>
                <a:srgbClr val="000000"/>
              </a:solidFill>
              <a:latin typeface="+mn-ea"/>
              <a:cs typeface="Arial" charset="0"/>
            </a:endParaRPr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6446422" y="1941540"/>
            <a:ext cx="1797665" cy="72000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727272"/>
            </a:outerShdw>
          </a:effectLst>
        </p:spPr>
        <p:txBody>
          <a:bodyPr wrap="none" anchor="ctr"/>
          <a:lstStyle/>
          <a:p>
            <a:pPr algn="ctr" defTabSz="785813" latinLnBrk="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화면 </a:t>
            </a:r>
            <a:r>
              <a:rPr lang="en-US" altLang="ko-KR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ID</a:t>
            </a:r>
          </a:p>
          <a:p>
            <a:pPr algn="ctr" defTabSz="785813" latinLnBrk="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담당자 지정</a:t>
            </a:r>
            <a:endParaRPr lang="en-US" altLang="ko-KR" sz="1000" dirty="0" smtClean="0">
              <a:solidFill>
                <a:srgbClr val="000000"/>
              </a:solidFill>
              <a:latin typeface="+mn-ea"/>
              <a:cs typeface="Arial" charset="0"/>
            </a:endParaRPr>
          </a:p>
          <a:p>
            <a:pPr algn="ctr" defTabSz="785813" latinLnBrk="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000" dirty="0" smtClean="0">
                <a:solidFill>
                  <a:srgbClr val="000000"/>
                </a:solidFill>
                <a:latin typeface="+mn-ea"/>
                <a:cs typeface="Arial" charset="0"/>
              </a:rPr>
              <a:t>예정일 입력</a:t>
            </a:r>
            <a:endParaRPr lang="en-US" altLang="ko-KR" sz="1000" dirty="0">
              <a:solidFill>
                <a:srgbClr val="000000"/>
              </a:solidFill>
              <a:latin typeface="+mn-ea"/>
              <a:cs typeface="Arial" charset="0"/>
            </a:endParaRPr>
          </a:p>
        </p:txBody>
      </p:sp>
      <p:sp>
        <p:nvSpPr>
          <p:cNvPr id="90" name="Tile"/>
          <p:cNvSpPr/>
          <p:nvPr>
            <p:custDataLst>
              <p:custData r:id="rId11"/>
              <p:tags r:id="rId12"/>
            </p:custDataLst>
          </p:nvPr>
        </p:nvSpPr>
        <p:spPr>
          <a:xfrm>
            <a:off x="4587018" y="3098676"/>
            <a:ext cx="1440000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ko-KR" altLang="en-US" sz="1400" dirty="0" smtClean="0">
                <a:solidFill>
                  <a:schemeClr val="bg1"/>
                </a:solidFill>
              </a:rPr>
              <a:t>화면 개발 담당자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>
            <a:off x="4556855" y="3051300"/>
            <a:ext cx="0" cy="1529828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97" name="Rectangle 68"/>
          <p:cNvSpPr>
            <a:spLocks noChangeArrowheads="1"/>
          </p:cNvSpPr>
          <p:nvPr/>
        </p:nvSpPr>
        <p:spPr bwMode="auto">
          <a:xfrm>
            <a:off x="6445192" y="3935690"/>
            <a:ext cx="1800000" cy="54000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727272"/>
            </a:outerShdw>
          </a:effectLst>
        </p:spPr>
        <p:txBody>
          <a:bodyPr wrap="none" anchor="ctr"/>
          <a:lstStyle/>
          <a:p>
            <a:pPr algn="ctr" defTabSz="785813" latinLnBrk="0">
              <a:lnSpc>
                <a:spcPct val="120000"/>
              </a:lnSpc>
            </a:pPr>
            <a:r>
              <a:rPr lang="ko-KR" altLang="en-US" sz="1200" b="1" dirty="0">
                <a:solidFill>
                  <a:srgbClr val="000000"/>
                </a:solidFill>
                <a:latin typeface="+mn-ea"/>
                <a:cs typeface="Arial" charset="0"/>
              </a:rPr>
              <a:t>화면 개발 완료</a:t>
            </a:r>
            <a:endParaRPr lang="en-US" altLang="ko-KR" sz="1200" b="1" dirty="0">
              <a:solidFill>
                <a:srgbClr val="000000"/>
              </a:solidFill>
              <a:latin typeface="+mn-ea"/>
              <a:cs typeface="Arial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446422" y="3144265"/>
            <a:ext cx="1799996" cy="540000"/>
            <a:chOff x="4906670" y="5078525"/>
            <a:chExt cx="1799996" cy="540000"/>
          </a:xfrm>
        </p:grpSpPr>
        <p:sp>
          <p:nvSpPr>
            <p:cNvPr id="99" name="SelectedTile"/>
            <p:cNvSpPr/>
            <p:nvPr/>
          </p:nvSpPr>
          <p:spPr>
            <a:xfrm>
              <a:off x="4906670" y="5078525"/>
              <a:ext cx="1799996" cy="54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/>
                <a:t>화면 개발 완료 등록</a:t>
              </a:r>
              <a:endParaRPr lang="en-US" sz="1100" dirty="0"/>
            </a:p>
          </p:txBody>
        </p:sp>
        <p:sp>
          <p:nvSpPr>
            <p:cNvPr id="104" name="Corner"/>
            <p:cNvSpPr/>
            <p:nvPr/>
          </p:nvSpPr>
          <p:spPr>
            <a:xfrm rot="16200000" flipH="1">
              <a:off x="6523796" y="5088056"/>
              <a:ext cx="173350" cy="17334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egoe UI Symbol"/>
                </a:rPr>
                <a:t>✔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2296483" y="3144780"/>
            <a:ext cx="1799996" cy="540000"/>
            <a:chOff x="4906670" y="5078525"/>
            <a:chExt cx="1799996" cy="540000"/>
          </a:xfrm>
        </p:grpSpPr>
        <p:sp>
          <p:nvSpPr>
            <p:cNvPr id="106" name="SelectedTile"/>
            <p:cNvSpPr/>
            <p:nvPr/>
          </p:nvSpPr>
          <p:spPr>
            <a:xfrm>
              <a:off x="4906670" y="5078525"/>
              <a:ext cx="1799996" cy="54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/>
                <a:t>개발 완료 등록</a:t>
              </a:r>
              <a:endParaRPr lang="en-US" sz="1100" dirty="0"/>
            </a:p>
          </p:txBody>
        </p:sp>
        <p:sp>
          <p:nvSpPr>
            <p:cNvPr id="107" name="Corner"/>
            <p:cNvSpPr/>
            <p:nvPr/>
          </p:nvSpPr>
          <p:spPr>
            <a:xfrm rot="16200000" flipH="1">
              <a:off x="6523796" y="5088056"/>
              <a:ext cx="173350" cy="17334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egoe UI Symbol"/>
                </a:rPr>
                <a:t>✔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8" name="AutoShape 161"/>
          <p:cNvCxnSpPr>
            <a:cxnSpLocks noChangeShapeType="1"/>
            <a:stCxn id="99" idx="2"/>
            <a:endCxn id="97" idx="0"/>
          </p:cNvCxnSpPr>
          <p:nvPr/>
        </p:nvCxnSpPr>
        <p:spPr bwMode="auto">
          <a:xfrm flipH="1">
            <a:off x="7345192" y="3684265"/>
            <a:ext cx="1228" cy="251425"/>
          </a:xfrm>
          <a:prstGeom prst="straightConnector1">
            <a:avLst/>
          </a:prstGeom>
          <a:noFill/>
          <a:ln w="3175">
            <a:solidFill>
              <a:srgbClr val="3096DC"/>
            </a:solidFill>
            <a:round/>
            <a:headEnd/>
            <a:tailEnd type="triangle" w="med" len="med"/>
          </a:ln>
        </p:spPr>
      </p:cxnSp>
      <p:sp>
        <p:nvSpPr>
          <p:cNvPr id="109" name="Text Box 183"/>
          <p:cNvSpPr txBox="1">
            <a:spLocks noChangeArrowheads="1"/>
          </p:cNvSpPr>
          <p:nvPr/>
        </p:nvSpPr>
        <p:spPr bwMode="auto">
          <a:xfrm>
            <a:off x="7341515" y="3707801"/>
            <a:ext cx="389850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800" dirty="0">
                <a:solidFill>
                  <a:srgbClr val="31752F"/>
                </a:solidFill>
                <a:latin typeface="+mn-ea"/>
                <a:ea typeface="+mn-ea"/>
                <a:cs typeface="+mn-cs"/>
              </a:rPr>
              <a:t>완료</a:t>
            </a:r>
            <a:endParaRPr kumimoji="0" lang="en-US" altLang="ko-KR" sz="800" dirty="0">
              <a:solidFill>
                <a:srgbClr val="31752F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407020" y="1574245"/>
            <a:ext cx="1799996" cy="540000"/>
            <a:chOff x="4906670" y="5078525"/>
            <a:chExt cx="1799996" cy="540000"/>
          </a:xfrm>
        </p:grpSpPr>
        <p:sp>
          <p:nvSpPr>
            <p:cNvPr id="112" name="SelectedTile"/>
            <p:cNvSpPr/>
            <p:nvPr/>
          </p:nvSpPr>
          <p:spPr>
            <a:xfrm>
              <a:off x="4906670" y="5078525"/>
              <a:ext cx="1799996" cy="54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/>
                <a:t>프로그램 등록 및 수정</a:t>
              </a:r>
              <a:endParaRPr lang="en-US" sz="1100" dirty="0"/>
            </a:p>
          </p:txBody>
        </p:sp>
        <p:sp>
          <p:nvSpPr>
            <p:cNvPr id="113" name="Corner"/>
            <p:cNvSpPr/>
            <p:nvPr/>
          </p:nvSpPr>
          <p:spPr>
            <a:xfrm rot="16200000" flipH="1">
              <a:off x="6523796" y="5088056"/>
              <a:ext cx="173350" cy="17334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egoe UI Symbol"/>
                </a:rPr>
                <a:t>✔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4" name="AutoShape 184"/>
          <p:cNvCxnSpPr>
            <a:cxnSpLocks noChangeShapeType="1"/>
          </p:cNvCxnSpPr>
          <p:nvPr/>
        </p:nvCxnSpPr>
        <p:spPr bwMode="auto">
          <a:xfrm rot="10800000" flipV="1">
            <a:off x="3170861" y="1664648"/>
            <a:ext cx="1229932" cy="319571"/>
          </a:xfrm>
          <a:prstGeom prst="bentConnector2">
            <a:avLst/>
          </a:prstGeom>
          <a:noFill/>
          <a:ln w="3175">
            <a:solidFill>
              <a:srgbClr val="3096DC"/>
            </a:solidFill>
            <a:round/>
            <a:headEnd/>
            <a:tailEnd type="triangle" w="med" len="med"/>
          </a:ln>
        </p:spPr>
      </p:cxnSp>
      <p:cxnSp>
        <p:nvCxnSpPr>
          <p:cNvPr id="115" name="AutoShape 184"/>
          <p:cNvCxnSpPr>
            <a:cxnSpLocks noChangeShapeType="1"/>
          </p:cNvCxnSpPr>
          <p:nvPr/>
        </p:nvCxnSpPr>
        <p:spPr bwMode="auto">
          <a:xfrm>
            <a:off x="6209262" y="1655408"/>
            <a:ext cx="1152000" cy="292078"/>
          </a:xfrm>
          <a:prstGeom prst="bentConnector3">
            <a:avLst>
              <a:gd name="adj1" fmla="val 99923"/>
            </a:avLst>
          </a:prstGeom>
          <a:noFill/>
          <a:ln w="3175">
            <a:solidFill>
              <a:srgbClr val="3096DC"/>
            </a:solidFill>
            <a:round/>
            <a:headEnd/>
            <a:tailEnd type="triangle" w="med" len="med"/>
          </a:ln>
        </p:spPr>
      </p:cxnSp>
      <p:cxnSp>
        <p:nvCxnSpPr>
          <p:cNvPr id="117" name="AutoShape 161"/>
          <p:cNvCxnSpPr>
            <a:cxnSpLocks noChangeShapeType="1"/>
            <a:endCxn id="106" idx="0"/>
          </p:cNvCxnSpPr>
          <p:nvPr/>
        </p:nvCxnSpPr>
        <p:spPr bwMode="auto">
          <a:xfrm flipH="1">
            <a:off x="3196481" y="2684496"/>
            <a:ext cx="6305" cy="460284"/>
          </a:xfrm>
          <a:prstGeom prst="straightConnector1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120" name="AutoShape 161"/>
          <p:cNvCxnSpPr>
            <a:cxnSpLocks noChangeShapeType="1"/>
            <a:stCxn id="106" idx="2"/>
            <a:endCxn id="50" idx="0"/>
          </p:cNvCxnSpPr>
          <p:nvPr/>
        </p:nvCxnSpPr>
        <p:spPr bwMode="auto">
          <a:xfrm>
            <a:off x="3196481" y="3684780"/>
            <a:ext cx="0" cy="250910"/>
          </a:xfrm>
          <a:prstGeom prst="straightConnector1">
            <a:avLst/>
          </a:prstGeom>
          <a:noFill/>
          <a:ln w="3175">
            <a:solidFill>
              <a:srgbClr val="3096DC"/>
            </a:solidFill>
            <a:round/>
            <a:headEnd/>
            <a:tailEnd type="triangle" w="med" len="med"/>
          </a:ln>
        </p:spPr>
      </p:cxnSp>
      <p:grpSp>
        <p:nvGrpSpPr>
          <p:cNvPr id="121" name="그룹 120"/>
          <p:cNvGrpSpPr/>
          <p:nvPr/>
        </p:nvGrpSpPr>
        <p:grpSpPr>
          <a:xfrm>
            <a:off x="2296483" y="5157192"/>
            <a:ext cx="1799996" cy="540000"/>
            <a:chOff x="4906670" y="5078525"/>
            <a:chExt cx="1799996" cy="540000"/>
          </a:xfrm>
        </p:grpSpPr>
        <p:sp>
          <p:nvSpPr>
            <p:cNvPr id="122" name="SelectedTile"/>
            <p:cNvSpPr/>
            <p:nvPr/>
          </p:nvSpPr>
          <p:spPr>
            <a:xfrm>
              <a:off x="4906670" y="5078525"/>
              <a:ext cx="1799996" cy="54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/>
                <a:t>테스트 시나리오 확인</a:t>
              </a:r>
              <a:endParaRPr lang="en-US" sz="1100" dirty="0"/>
            </a:p>
          </p:txBody>
        </p:sp>
        <p:sp>
          <p:nvSpPr>
            <p:cNvPr id="123" name="Corner"/>
            <p:cNvSpPr/>
            <p:nvPr/>
          </p:nvSpPr>
          <p:spPr>
            <a:xfrm rot="16200000" flipH="1">
              <a:off x="6523796" y="5088056"/>
              <a:ext cx="173350" cy="17334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egoe UI Symbol"/>
                </a:rPr>
                <a:t>✔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4" name="Text Box 183"/>
          <p:cNvSpPr txBox="1">
            <a:spLocks noChangeArrowheads="1"/>
          </p:cNvSpPr>
          <p:nvPr/>
        </p:nvSpPr>
        <p:spPr bwMode="auto">
          <a:xfrm>
            <a:off x="3196480" y="3704697"/>
            <a:ext cx="389850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800" dirty="0">
                <a:solidFill>
                  <a:srgbClr val="31752F"/>
                </a:solidFill>
                <a:latin typeface="+mn-ea"/>
                <a:ea typeface="+mn-ea"/>
                <a:cs typeface="+mn-cs"/>
              </a:rPr>
              <a:t>완료</a:t>
            </a:r>
            <a:endParaRPr kumimoji="0" lang="en-US" altLang="ko-KR" sz="800" dirty="0">
              <a:solidFill>
                <a:srgbClr val="31752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3" name="Text Box 183"/>
          <p:cNvSpPr txBox="1">
            <a:spLocks noChangeArrowheads="1"/>
          </p:cNvSpPr>
          <p:nvPr/>
        </p:nvSpPr>
        <p:spPr bwMode="auto">
          <a:xfrm>
            <a:off x="3252240" y="5923555"/>
            <a:ext cx="389850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800" dirty="0" smtClean="0">
                <a:solidFill>
                  <a:srgbClr val="C00000"/>
                </a:solidFill>
                <a:latin typeface="+mn-ea"/>
                <a:ea typeface="+mn-ea"/>
                <a:cs typeface="+mn-cs"/>
              </a:rPr>
              <a:t>오류</a:t>
            </a:r>
            <a:endParaRPr kumimoji="0" lang="en-US" altLang="ko-KR" sz="800" dirty="0">
              <a:solidFill>
                <a:srgbClr val="C0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6" name="Text Box 183"/>
          <p:cNvSpPr txBox="1">
            <a:spLocks noChangeArrowheads="1"/>
          </p:cNvSpPr>
          <p:nvPr/>
        </p:nvSpPr>
        <p:spPr bwMode="auto">
          <a:xfrm>
            <a:off x="2995364" y="5723065"/>
            <a:ext cx="976549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800" dirty="0" smtClean="0">
                <a:solidFill>
                  <a:schemeClr val="tx2"/>
                </a:solidFill>
                <a:latin typeface="+mn-ea"/>
                <a:ea typeface="+mn-ea"/>
                <a:cs typeface="+mn-cs"/>
              </a:rPr>
              <a:t>반복 테스트 실행</a:t>
            </a:r>
            <a:endParaRPr kumimoji="0" lang="en-US" altLang="ko-KR" sz="800" dirty="0">
              <a:solidFill>
                <a:schemeClr val="tx2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70" name="Rectangle 68"/>
          <p:cNvSpPr>
            <a:spLocks noChangeArrowheads="1"/>
          </p:cNvSpPr>
          <p:nvPr/>
        </p:nvSpPr>
        <p:spPr bwMode="auto">
          <a:xfrm>
            <a:off x="6454717" y="5157192"/>
            <a:ext cx="1800000" cy="54000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727272"/>
            </a:outerShdw>
          </a:effectLst>
        </p:spPr>
        <p:txBody>
          <a:bodyPr wrap="none" anchor="ctr"/>
          <a:lstStyle/>
          <a:p>
            <a:pPr algn="ctr" defTabSz="785813" latinLnBrk="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+mn-ea"/>
                <a:cs typeface="Arial" charset="0"/>
              </a:rPr>
              <a:t>개발 및 테스트 완료</a:t>
            </a:r>
            <a:endParaRPr lang="en-US" altLang="ko-KR" sz="1200" b="1" dirty="0">
              <a:solidFill>
                <a:srgbClr val="000000"/>
              </a:solidFill>
              <a:latin typeface="+mn-ea"/>
              <a:cs typeface="Arial" charset="0"/>
            </a:endParaRPr>
          </a:p>
        </p:txBody>
      </p:sp>
      <p:sp>
        <p:nvSpPr>
          <p:cNvPr id="175" name="Text Box 183"/>
          <p:cNvSpPr txBox="1">
            <a:spLocks noChangeArrowheads="1"/>
          </p:cNvSpPr>
          <p:nvPr/>
        </p:nvSpPr>
        <p:spPr bwMode="auto">
          <a:xfrm>
            <a:off x="6120071" y="5442969"/>
            <a:ext cx="389850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800" dirty="0">
                <a:solidFill>
                  <a:srgbClr val="31752F"/>
                </a:solidFill>
                <a:latin typeface="+mn-ea"/>
                <a:ea typeface="+mn-ea"/>
                <a:cs typeface="+mn-cs"/>
              </a:rPr>
              <a:t>완료</a:t>
            </a:r>
            <a:endParaRPr kumimoji="0" lang="en-US" altLang="ko-KR" sz="800" dirty="0">
              <a:solidFill>
                <a:srgbClr val="31752F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4378747" y="5157192"/>
            <a:ext cx="1799996" cy="540000"/>
            <a:chOff x="4906670" y="5078525"/>
            <a:chExt cx="1799996" cy="540000"/>
          </a:xfrm>
        </p:grpSpPr>
        <p:sp>
          <p:nvSpPr>
            <p:cNvPr id="179" name="SelectedTile"/>
            <p:cNvSpPr/>
            <p:nvPr/>
          </p:nvSpPr>
          <p:spPr>
            <a:xfrm>
              <a:off x="4906670" y="5078525"/>
              <a:ext cx="1799996" cy="54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/>
                <a:t>테스트 결과 등록</a:t>
              </a:r>
              <a:endParaRPr lang="en-US" sz="1100" dirty="0"/>
            </a:p>
          </p:txBody>
        </p:sp>
        <p:sp>
          <p:nvSpPr>
            <p:cNvPr id="180" name="Corner"/>
            <p:cNvSpPr/>
            <p:nvPr/>
          </p:nvSpPr>
          <p:spPr>
            <a:xfrm rot="16200000" flipH="1">
              <a:off x="6523796" y="5088056"/>
              <a:ext cx="173350" cy="17334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egoe UI Symbol"/>
                </a:rPr>
                <a:t>✔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1" name="AutoShape 184"/>
          <p:cNvCxnSpPr>
            <a:cxnSpLocks noChangeShapeType="1"/>
            <a:stCxn id="179" idx="2"/>
          </p:cNvCxnSpPr>
          <p:nvPr/>
        </p:nvCxnSpPr>
        <p:spPr bwMode="auto">
          <a:xfrm rot="5400000" flipH="1">
            <a:off x="3032338" y="3450785"/>
            <a:ext cx="1491502" cy="3001312"/>
          </a:xfrm>
          <a:prstGeom prst="bentConnector4">
            <a:avLst>
              <a:gd name="adj1" fmla="val -15327"/>
              <a:gd name="adj2" fmla="val 111692"/>
            </a:avLst>
          </a:prstGeom>
          <a:noFill/>
          <a:ln w="3175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193" name="AutoShape 161"/>
          <p:cNvCxnSpPr>
            <a:cxnSpLocks noChangeShapeType="1"/>
            <a:stCxn id="179" idx="3"/>
            <a:endCxn id="170" idx="1"/>
          </p:cNvCxnSpPr>
          <p:nvPr/>
        </p:nvCxnSpPr>
        <p:spPr bwMode="auto">
          <a:xfrm>
            <a:off x="6178743" y="5427192"/>
            <a:ext cx="275974" cy="0"/>
          </a:xfrm>
          <a:prstGeom prst="straightConnector1">
            <a:avLst/>
          </a:prstGeom>
          <a:noFill/>
          <a:ln w="3175">
            <a:solidFill>
              <a:srgbClr val="3096DC"/>
            </a:solidFill>
            <a:round/>
            <a:headEnd/>
            <a:tailEnd type="triangle" w="med" len="med"/>
          </a:ln>
        </p:spPr>
      </p:cxnSp>
      <p:cxnSp>
        <p:nvCxnSpPr>
          <p:cNvPr id="210" name="AutoShape 161"/>
          <p:cNvCxnSpPr>
            <a:cxnSpLocks noChangeShapeType="1"/>
            <a:stCxn id="122" idx="3"/>
            <a:endCxn id="179" idx="1"/>
          </p:cNvCxnSpPr>
          <p:nvPr/>
        </p:nvCxnSpPr>
        <p:spPr bwMode="auto">
          <a:xfrm>
            <a:off x="4096479" y="5427192"/>
            <a:ext cx="282268" cy="0"/>
          </a:xfrm>
          <a:prstGeom prst="straightConnector1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20" name="Text Box 183"/>
          <p:cNvSpPr txBox="1">
            <a:spLocks noChangeArrowheads="1"/>
          </p:cNvSpPr>
          <p:nvPr/>
        </p:nvSpPr>
        <p:spPr bwMode="auto">
          <a:xfrm>
            <a:off x="4036770" y="5433269"/>
            <a:ext cx="389850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85813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확인</a:t>
            </a:r>
            <a:endParaRPr kumimoji="0"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2296483" y="3935690"/>
            <a:ext cx="1799996" cy="540000"/>
            <a:chOff x="4906670" y="5078525"/>
            <a:chExt cx="1799996" cy="540000"/>
          </a:xfrm>
        </p:grpSpPr>
        <p:sp>
          <p:nvSpPr>
            <p:cNvPr id="50" name="SelectedTile"/>
            <p:cNvSpPr/>
            <p:nvPr/>
          </p:nvSpPr>
          <p:spPr>
            <a:xfrm>
              <a:off x="4906670" y="5078525"/>
              <a:ext cx="1799996" cy="54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/>
                <a:t>테스트 시나리오 </a:t>
              </a:r>
              <a:endParaRPr lang="en-US" altLang="ko-KR" sz="1100" dirty="0" smtClean="0"/>
            </a:p>
            <a:p>
              <a:pPr algn="ctr"/>
              <a:r>
                <a:rPr lang="ko-KR" altLang="en-US" sz="1100" dirty="0" smtClean="0"/>
                <a:t>및 결과 등록</a:t>
              </a:r>
              <a:endParaRPr lang="en-US" altLang="ko-KR" sz="1100" dirty="0"/>
            </a:p>
          </p:txBody>
        </p:sp>
        <p:sp>
          <p:nvSpPr>
            <p:cNvPr id="51" name="Corner"/>
            <p:cNvSpPr/>
            <p:nvPr/>
          </p:nvSpPr>
          <p:spPr>
            <a:xfrm rot="16200000" flipH="1">
              <a:off x="6523796" y="5088056"/>
              <a:ext cx="173350" cy="17334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egoe UI Symbol"/>
                </a:rPr>
                <a:t>✔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AutoShape 161"/>
          <p:cNvCxnSpPr>
            <a:cxnSpLocks noChangeShapeType="1"/>
            <a:stCxn id="50" idx="2"/>
            <a:endCxn id="122" idx="0"/>
          </p:cNvCxnSpPr>
          <p:nvPr/>
        </p:nvCxnSpPr>
        <p:spPr bwMode="auto">
          <a:xfrm>
            <a:off x="3196481" y="4475690"/>
            <a:ext cx="0" cy="681502"/>
          </a:xfrm>
          <a:prstGeom prst="straightConnector1">
            <a:avLst/>
          </a:prstGeom>
          <a:noFill/>
          <a:ln w="3175">
            <a:solidFill>
              <a:srgbClr val="3096DC"/>
            </a:solidFill>
            <a:round/>
            <a:headEnd/>
            <a:tailEnd type="triangle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648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0" y="2305549"/>
            <a:ext cx="3821834" cy="15223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관리자 설정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>
                <a:solidFill>
                  <a:srgbClr val="000000"/>
                </a:solidFill>
                <a:ea typeface="맑은 고딕"/>
              </a:rPr>
              <a:t>프로그램 관리자 권한의 사용자는 프로젝트 관리</a:t>
            </a:r>
            <a:r>
              <a:rPr lang="en-US" altLang="ko-KR" sz="1200" kern="0" dirty="0" smtClean="0">
                <a:solidFill>
                  <a:srgbClr val="000000"/>
                </a:solidFill>
                <a:ea typeface="맑은 고딕"/>
              </a:rPr>
              <a:t>(PWA)</a:t>
            </a:r>
            <a:r>
              <a:rPr lang="ko-KR" altLang="en-US" sz="1200" kern="0" dirty="0" smtClean="0">
                <a:solidFill>
                  <a:srgbClr val="000000"/>
                </a:solidFill>
                <a:ea typeface="맑은 고딕"/>
              </a:rPr>
              <a:t>에 등록된 </a:t>
            </a:r>
            <a:r>
              <a:rPr lang="en-US" altLang="ko-KR" sz="1200" kern="0" dirty="0" smtClean="0">
                <a:solidFill>
                  <a:srgbClr val="000000"/>
                </a:solidFill>
                <a:ea typeface="맑은 고딕"/>
              </a:rPr>
              <a:t>WBS</a:t>
            </a:r>
            <a:r>
              <a:rPr lang="ko-KR" altLang="en-US" sz="1200" kern="0" dirty="0" smtClean="0">
                <a:solidFill>
                  <a:srgbClr val="000000"/>
                </a:solidFill>
                <a:ea typeface="맑은 고딕"/>
              </a:rPr>
              <a:t>를 기준으로 프로젝트 정보 및 팀 구성원 정보를 동기화 할 수 있으며</a:t>
            </a:r>
            <a:r>
              <a:rPr lang="en-US" altLang="ko-KR" sz="1200" kern="0" dirty="0" smtClean="0">
                <a:solidFill>
                  <a:srgbClr val="000000"/>
                </a:solidFill>
                <a:ea typeface="맑은 고딕"/>
              </a:rPr>
              <a:t>, </a:t>
            </a:r>
            <a:r>
              <a:rPr lang="ko-KR" altLang="en-US" sz="1200" kern="0" dirty="0" smtClean="0">
                <a:solidFill>
                  <a:srgbClr val="000000"/>
                </a:solidFill>
                <a:ea typeface="맑은 고딕"/>
              </a:rPr>
              <a:t>프로그램 관리에 사용되는 분류 코드 및 정보코드를 관리 할 수 있습니다</a:t>
            </a:r>
            <a:r>
              <a:rPr lang="en-US" altLang="ko-KR" sz="1200" kern="0" dirty="0" smtClean="0">
                <a:solidFill>
                  <a:srgbClr val="000000"/>
                </a:solidFill>
                <a:ea typeface="맑은 고딕"/>
              </a:rPr>
              <a:t>.</a:t>
            </a:r>
            <a:endParaRPr lang="ko-KR" altLang="en-US" sz="1200" kern="0" dirty="0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56223"/>
            <a:ext cx="3295132" cy="21245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7"/>
            <a:ext cx="3822848" cy="18429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2808312" cy="21789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77" y="2017650"/>
            <a:ext cx="8447042" cy="40468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정보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프로그램 기본정보를 조회 합니다</a:t>
            </a:r>
            <a:r>
              <a:rPr lang="en-US" altLang="ko-KR" sz="1200" kern="0" dirty="0" smtClean="0"/>
              <a:t>. </a:t>
            </a:r>
            <a:r>
              <a:rPr lang="ko-KR" altLang="en-US" sz="1200" kern="0" dirty="0" smtClean="0"/>
              <a:t>사용자가 프로그램 관리자 권한이 있을 경우 프로그램에 대한 신규 등록</a:t>
            </a:r>
            <a:r>
              <a:rPr lang="en-US" altLang="ko-KR" sz="1200" kern="0" dirty="0" smtClean="0"/>
              <a:t>/</a:t>
            </a:r>
            <a:r>
              <a:rPr lang="ko-KR" altLang="en-US" sz="1200" kern="0" dirty="0" smtClean="0"/>
              <a:t>수정</a:t>
            </a:r>
            <a:r>
              <a:rPr lang="en-US" altLang="ko-KR" sz="1200" kern="0" dirty="0" smtClean="0"/>
              <a:t>/</a:t>
            </a:r>
            <a:r>
              <a:rPr lang="ko-KR" altLang="en-US" sz="1200" kern="0" dirty="0" smtClean="0"/>
              <a:t>삭제</a:t>
            </a:r>
            <a:r>
              <a:rPr lang="en-US" altLang="ko-KR" sz="1200" kern="0" dirty="0"/>
              <a:t> </a:t>
            </a:r>
            <a:r>
              <a:rPr lang="ko-KR" altLang="en-US" sz="1200" kern="0" dirty="0" smtClean="0"/>
              <a:t>작업을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8" name="설명선 1 7"/>
          <p:cNvSpPr/>
          <p:nvPr/>
        </p:nvSpPr>
        <p:spPr>
          <a:xfrm>
            <a:off x="5772012" y="3622382"/>
            <a:ext cx="2042484" cy="837372"/>
          </a:xfrm>
          <a:prstGeom prst="borderCallout1">
            <a:avLst>
              <a:gd name="adj1" fmla="val 358"/>
              <a:gd name="adj2" fmla="val 13400"/>
              <a:gd name="adj3" fmla="val -49397"/>
              <a:gd name="adj4" fmla="val -11726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검색조건을 이용한 프로그램 정보 조회 및 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Excel Export </a:t>
            </a:r>
            <a:r>
              <a:rPr lang="ko-KR" altLang="en-US" sz="1000" kern="0" dirty="0" smtClean="0">
                <a:solidFill>
                  <a:schemeClr val="tx1"/>
                </a:solidFill>
                <a:latin typeface="+mn-ea"/>
              </a:rPr>
              <a:t>기능을 제공 합니다</a:t>
            </a:r>
            <a:r>
              <a:rPr lang="en-US" altLang="ko-KR" sz="1000" kern="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000" kern="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7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Pro-PDM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프로그램 정보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프로그램 등록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적은 수의 프로그램 정보를 추가 입력 해야 할 경우 원하는 관리 항목을 선택 입력하여 신규 </a:t>
            </a:r>
            <a:r>
              <a:rPr lang="ko-KR" altLang="en-US" sz="1200" kern="0" dirty="0"/>
              <a:t>프로그램을 </a:t>
            </a:r>
            <a:r>
              <a:rPr lang="ko-KR" altLang="en-US" sz="1200" kern="0" dirty="0" smtClean="0"/>
              <a:t>등록 합니다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52987" y="251356"/>
            <a:ext cx="13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Pro-PDM™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47" y="1916832"/>
            <a:ext cx="6540696" cy="424847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7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pcXwAmNOHK8c6QYECX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INllOEMxJoTB9unHOQF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MCVJL62RdLLbXyfFNvZ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Ma2diZTFk8sVWwW8NWk4b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la5uRRKmhI8CwIndUjv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RDQVgBAvrLBtdLqb2S9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aqDs0jmkHQBhjrEVA9M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03uBMIgCTvgXtpiOAg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lGZIQbJv2ZNKV70htvrK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SQr5vJESRLL9FZTKOqrU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Dxxc4C75TmabLpPhRPU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udJQiavxLJJFCW9l6cW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PMHKlGY1qEj4OxTMA9J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4h5iKIs27mHbdj6KwQy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mfNDsvCvLd6WGDmIHym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KMSFGQyFz0I4uNftGDt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uFjXfr7h74gGjC4Y1j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ZoPesTDJ5I0Fmc9Bw5k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WUoWyXKgxJoMwnZnTj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T11rLQn3G30RfiU2jws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0e6WQBFsK4M7yLU0Gum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Y6yVJ1DsE0DnKWj15bvB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iOhKcFY5p4q1PCXxBSA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rYHLupxNLKnQWYlIiW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wFOKK9WtipLanj3qbyy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YGYcTADm3lpr2WJEnQ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5MB2FRLY7bJQ0Q4MX3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OYR0usUaL0dGTUn9eIS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B16FSpNpNVmXDbEnj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DkWapNPbMDMFifZnM2L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EsaIXK9C6mE2wOhVGIB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l3I2GCKq7gWif70ymc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kWHKTb86TkKAdwhRqY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X6BVNpq1ZDm9os2OObq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iGC2qBE247WsYB8YnJG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d38PPC9rqMHQNViLZO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3BsKRn2l3Wz2bkCsaaW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iGC2qBE247WsYB8YnJG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lvUxVXOjdTOynzg2TDT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tvn0aGk5NoyWwGHyanP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2Wwdz4QLinPr9rdaYrB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pprWWeavalwEONqQwoF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ZRL1dMXieYQLzlAstpd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ephkAJgCxAlylXndNI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ephkAJgCxAlylXndNI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ephkAJgCxAlylXndNI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ephkAJgCxAlylXndNIH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ephkAJgCxAlylXndNI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cdL6LnQJPK3h6FOpOc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tvn0aGk5NoyWwGHyanP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2Wwdz4QLinPr9rdaYrB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pprWWeavalwEONqQwoF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ZRL1dMXieYQLzlAstpdK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1iHGrtaqM3kfw7LD7CA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UuDqJ8UcqMfBn9egNHl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jzgj4Tg3ELBwod20J2v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UuDqJ8UcqMfBn9egNHlK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eXqHFEPX1dpIiHLPcqsu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v6tAetPHg9uqYOF3IcT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TqCqon2kHK21ficYicFX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TqCqon2kHK21ficYicF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Rnm6EYZnkEIaske4pm8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10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11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12.xml><?xml version="1.0" encoding="utf-8"?>
<Control xmlns="http://schemas.microsoft.com/VisualStudio/2011/storyboarding/control">
  <Id Name="System.Storyboarding.MetroIcons.Right" Revision="1" Stencil="System.Storyboarding.MetroIcons" StencilVersion="0.1"/>
</Control>
</file>

<file path=customXml/item13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14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0C6CB46F31BE441A8A87263DCEDB22E" ma:contentTypeVersion="6" ma:contentTypeDescription="새 문서를 만듭니다." ma:contentTypeScope="" ma:versionID="4949277ed2aa7fe3a4fec73c9543d751">
  <xsd:schema xmlns:xsd="http://www.w3.org/2001/XMLSchema" xmlns:xs="http://www.w3.org/2001/XMLSchema" xmlns:p="http://schemas.microsoft.com/office/2006/metadata/properties" xmlns:ns1="http://schemas.microsoft.com/sharepoint/v3" xmlns:ns2="7c1cd0af-d91d-40db-b63a-427a249bfe73" xmlns:ns3="11a8b8cd-93be-4179-a6d1-5c7b1c051f7f" targetNamespace="http://schemas.microsoft.com/office/2006/metadata/properties" ma:root="true" ma:fieldsID="7930570a6e4e6130830a0a4f69b424c7" ns1:_="" ns2:_="" ns3:_="">
    <xsd:import namespace="http://schemas.microsoft.com/sharepoint/v3"/>
    <xsd:import namespace="7c1cd0af-d91d-40db-b63a-427a249bfe73"/>
    <xsd:import namespace="11a8b8cd-93be-4179-a6d1-5c7b1c051f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1:PublishingStartDate" minOccurs="0"/>
                <xsd:element ref="ns1:PublishingExpirationDate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시작 날짜 예약" ma:description="시작 날짜 예약은 게시 기능을 사용하여 만드는 사이트 열로, 사이트 방문자에게 이 페이지를 처음 표시할 날짜 및 시간을 지정하는 데 사용합니다." ma:internalName="PublishingStartDate">
      <xsd:simpleType>
        <xsd:restriction base="dms:Unknown"/>
      </xsd:simpleType>
    </xsd:element>
    <xsd:element name="PublishingExpirationDate" ma:index="11" nillable="true" ma:displayName="종료 날짜 예약" ma:description="종료 날짜 예약은 게시 기능을 사용하여 만드는 사이트 열로, 사이트 방문자에게 이 페이지를 더 이상 표시하지 않을 날짜 및 시간을 지정하는 데 사용됩니다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cd0af-d91d-40db-b63a-427a249bfe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힌트 해시 공유" ma:internalName="SharingHintHash" ma:readOnly="true">
      <xsd:simpleType>
        <xsd:restriction base="dms:Text"/>
      </xsd:simpleType>
    </xsd:element>
    <xsd:element name="SharedWithDetails" ma:index="12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8b8cd-93be-4179-a6d1-5c7b1c051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5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16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17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8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19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2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2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21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22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3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4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5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7.xml><?xml version="1.0" encoding="utf-8"?>
<Control xmlns="http://schemas.microsoft.com/VisualStudio/2011/storyboarding/control">
  <Id Name="System.Storyboarding.Metro.MetroProgressRing" Revision="1" Stencil="System.Storyboarding.Metro" StencilVersion="0.1"/>
</Control>
</file>

<file path=customXml/item28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29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3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31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32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33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34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35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6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37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38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4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40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1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42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3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44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46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47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49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5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5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51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52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53.xml><?xml version="1.0" encoding="utf-8"?>
<Control xmlns="http://schemas.microsoft.com/VisualStudio/2011/storyboarding/control">
  <Id Name="System.Storyboarding.Metro.MetroProgressRing" Revision="1" Stencil="System.Storyboarding.Metro" StencilVersion="0.1"/>
</Control>
</file>

<file path=customXml/item54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56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57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8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59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6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61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62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63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64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65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66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67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68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69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0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71.xml><?xml version="1.0" encoding="utf-8"?>
<Control xmlns="http://schemas.microsoft.com/VisualStudio/2011/storyboarding/control">
  <Id Name="System.Storyboarding.MetroIcons.Calendar" Revision="1" Stencil="System.Storyboarding.MetroIcons" StencilVersion="0.1"/>
</Control>
</file>

<file path=customXml/item72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74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76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77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78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79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8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Props1.xml><?xml version="1.0" encoding="utf-8"?>
<ds:datastoreItem xmlns:ds="http://schemas.openxmlformats.org/officeDocument/2006/customXml" ds:itemID="{2B542F4D-C4C9-4CAC-AC8D-2392BAAD808F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2AFCBCDB-5AB5-4CD5-A08F-A7C087A71876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5325998D-D986-4941-820F-C5A95CE22713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68B8D06B-2387-4113-B01B-8944EAC6BCE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69DB10DC-A7AA-4F02-AE04-AFD260A0226D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7B27BD0C-5C12-4905-9350-5F5538CB15EC}"/>
</file>

<file path=customXml/itemProps15.xml><?xml version="1.0" encoding="utf-8"?>
<ds:datastoreItem xmlns:ds="http://schemas.openxmlformats.org/officeDocument/2006/customXml" ds:itemID="{B787CE71-949C-4CA0-9698-2C330A8F61E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1BA7A2E2-D79C-4184-B229-EB0AA22CC0C6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37A44BCC-CFD5-4468-9F5B-6E9A27CECCEB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97753FF5-F706-498C-91CC-4923BC568B77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47470985-5687-4819-8FE3-AD400E5ACF9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4972415-FA20-4875-9C06-62B9D7D852A4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4132BDB6-2946-4E4A-AE3F-2BAF29FE7A0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125EC46C-5F65-4AA7-84E1-801580A9554C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7250804B-1C0B-4372-9484-768F295AA000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D0FE0EAD-CE57-474E-A4F8-A87637B5E3E5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8148ECB0-CF8B-4D52-B742-70A493128C28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49102295-1359-4385-B4DB-F693B17486C5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2F212B7D-4CF7-4EAA-A009-67E2A8E3DE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7.xml><?xml version="1.0" encoding="utf-8"?>
<ds:datastoreItem xmlns:ds="http://schemas.openxmlformats.org/officeDocument/2006/customXml" ds:itemID="{171A9E07-1065-44A3-B8F6-87E382442AED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38211C14-EB29-4BA1-99A4-6C486A59CDCE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5DACB3D1-A632-4BF2-95A1-34C4FC0D4A3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9FDB4C5-711D-4445-A4CD-C564CC8B2586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C900BE26-17BC-41F1-95B9-11212C9BF2F8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16CA7D51-1C82-4FA4-BF50-3AA0F67783F1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AF1B93A1-5FDF-43B0-88D4-AB6ABC1BE07E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C9C95B0E-FEAC-4761-BAB0-B8C39E5DB843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91A04576-436C-4CAB-AB96-638A236A9776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CAB52719-43BD-44A0-B2DE-329208B0B3FA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50BE5F0F-AADD-4E2F-B673-2592BD78A0E8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BF098574-1EA9-4234-8D91-9714BAD32111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3E891E8B-55DE-4CCE-A4AD-5287D1FE272B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8F2026D2-43C6-453E-8085-080855DF9D5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9F91DA5A-5046-4002-B0B9-F63682BCDEF6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FE0905C0-B562-4CEC-A175-1542113F8409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A06A2D28-B94A-418F-9F67-E546BF4B405F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39654E19-69A7-455A-98B6-60A7A29BC973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93D63F63-874F-493D-9A53-ACBCABCD5233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470A32E9-F801-420A-8C31-8E34CB582C47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2580528C-28F2-4FC2-B6FF-4D391B70E81E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46.xml><?xml version="1.0" encoding="utf-8"?>
<ds:datastoreItem xmlns:ds="http://schemas.openxmlformats.org/officeDocument/2006/customXml" ds:itemID="{F674E605-5C66-4389-A040-DA013A9BDB9A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EFBDED8A-8720-4FBB-B5FB-B9C902ECFBFA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478E885F-C7D8-4599-B3C8-A6E2000F6DE1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49.xml><?xml version="1.0" encoding="utf-8"?>
<ds:datastoreItem xmlns:ds="http://schemas.openxmlformats.org/officeDocument/2006/customXml" ds:itemID="{E2251CF6-09A4-4429-8D7F-E131757DD3E7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6ECA5015-E49D-4714-A083-47F5F1308E7C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E3E4506B-AEFC-4C7C-A946-C07B379D17BD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29751AB6-35BD-4A8D-B404-8C868C2A0D80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6C186907-0CA9-4BF3-A03A-CA8C9D04F5A4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03AE534E-BC22-4661-9C9C-F403F40565E7}">
  <ds:schemaRefs>
    <ds:schemaRef ds:uri="http://schemas.microsoft.com/VisualStudio/2011/storyboarding/control"/>
  </ds:schemaRefs>
</ds:datastoreItem>
</file>

<file path=customXml/itemProps54.xml><?xml version="1.0" encoding="utf-8"?>
<ds:datastoreItem xmlns:ds="http://schemas.openxmlformats.org/officeDocument/2006/customXml" ds:itemID="{DAE40CC1-5B24-42EE-8157-A42A308B4364}">
  <ds:schemaRefs>
    <ds:schemaRef ds:uri="http://schemas.microsoft.com/VisualStudio/2011/storyboarding/control"/>
  </ds:schemaRefs>
</ds:datastoreItem>
</file>

<file path=customXml/itemProps55.xml><?xml version="1.0" encoding="utf-8"?>
<ds:datastoreItem xmlns:ds="http://schemas.openxmlformats.org/officeDocument/2006/customXml" ds:itemID="{B50F0D1C-C25C-471C-B686-3E419FEB8A0D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56.xml><?xml version="1.0" encoding="utf-8"?>
<ds:datastoreItem xmlns:ds="http://schemas.openxmlformats.org/officeDocument/2006/customXml" ds:itemID="{9B2C30C0-CF3C-403E-BBA6-D78E8D655C26}">
  <ds:schemaRefs>
    <ds:schemaRef ds:uri="http://schemas.microsoft.com/VisualStudio/2011/storyboarding/control"/>
  </ds:schemaRefs>
</ds:datastoreItem>
</file>

<file path=customXml/itemProps57.xml><?xml version="1.0" encoding="utf-8"?>
<ds:datastoreItem xmlns:ds="http://schemas.openxmlformats.org/officeDocument/2006/customXml" ds:itemID="{6F0C7DEE-1F15-4823-88BE-F65686A58FD4}">
  <ds:schemaRefs>
    <ds:schemaRef ds:uri="http://schemas.microsoft.com/VisualStudio/2011/storyboarding/control"/>
  </ds:schemaRefs>
</ds:datastoreItem>
</file>

<file path=customXml/itemProps58.xml><?xml version="1.0" encoding="utf-8"?>
<ds:datastoreItem xmlns:ds="http://schemas.openxmlformats.org/officeDocument/2006/customXml" ds:itemID="{BFA4EA53-E44E-48B6-85B2-3C3985F9F451}">
  <ds:schemaRefs>
    <ds:schemaRef ds:uri="http://schemas.microsoft.com/VisualStudio/2011/storyboarding/control"/>
  </ds:schemaRefs>
</ds:datastoreItem>
</file>

<file path=customXml/itemProps59.xml><?xml version="1.0" encoding="utf-8"?>
<ds:datastoreItem xmlns:ds="http://schemas.openxmlformats.org/officeDocument/2006/customXml" ds:itemID="{5A54D169-6286-43E3-B990-65BA7C24B88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9E4D998-27EF-4A74-B3E2-52E889752580}">
  <ds:schemaRefs>
    <ds:schemaRef ds:uri="http://schemas.microsoft.com/VisualStudio/2011/storyboarding/control"/>
  </ds:schemaRefs>
</ds:datastoreItem>
</file>

<file path=customXml/itemProps60.xml><?xml version="1.0" encoding="utf-8"?>
<ds:datastoreItem xmlns:ds="http://schemas.openxmlformats.org/officeDocument/2006/customXml" ds:itemID="{F5843751-08E7-46AB-A84C-569B286B76B4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61.xml><?xml version="1.0" encoding="utf-8"?>
<ds:datastoreItem xmlns:ds="http://schemas.openxmlformats.org/officeDocument/2006/customXml" ds:itemID="{3FCB45BC-0EAB-4435-B175-3E907D1EA92B}">
  <ds:schemaRefs>
    <ds:schemaRef ds:uri="http://schemas.microsoft.com/VisualStudio/2011/storyboarding/control"/>
  </ds:schemaRefs>
</ds:datastoreItem>
</file>

<file path=customXml/itemProps62.xml><?xml version="1.0" encoding="utf-8"?>
<ds:datastoreItem xmlns:ds="http://schemas.openxmlformats.org/officeDocument/2006/customXml" ds:itemID="{D28D50D1-44C2-4920-A27E-282FB98FF9BE}">
  <ds:schemaRefs>
    <ds:schemaRef ds:uri="http://schemas.microsoft.com/VisualStudio/2011/storyboarding/control"/>
  </ds:schemaRefs>
</ds:datastoreItem>
</file>

<file path=customXml/itemProps63.xml><?xml version="1.0" encoding="utf-8"?>
<ds:datastoreItem xmlns:ds="http://schemas.openxmlformats.org/officeDocument/2006/customXml" ds:itemID="{A4754C2A-DBA3-4CEC-A5E0-489B6D540633}">
  <ds:schemaRefs>
    <ds:schemaRef ds:uri="http://schemas.microsoft.com/VisualStudio/2011/storyboarding/control"/>
  </ds:schemaRefs>
</ds:datastoreItem>
</file>

<file path=customXml/itemProps64.xml><?xml version="1.0" encoding="utf-8"?>
<ds:datastoreItem xmlns:ds="http://schemas.openxmlformats.org/officeDocument/2006/customXml" ds:itemID="{2AC104B6-7395-48CA-A405-C8CE7318100B}">
  <ds:schemaRefs>
    <ds:schemaRef ds:uri="http://schemas.microsoft.com/VisualStudio/2011/storyboarding/control"/>
  </ds:schemaRefs>
</ds:datastoreItem>
</file>

<file path=customXml/itemProps65.xml><?xml version="1.0" encoding="utf-8"?>
<ds:datastoreItem xmlns:ds="http://schemas.openxmlformats.org/officeDocument/2006/customXml" ds:itemID="{93375B5D-979F-43EB-8F1B-FD407D759F8E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E43D7CEA-50C8-44A5-8D01-741909647150}">
  <ds:schemaRefs>
    <ds:schemaRef ds:uri="http://schemas.microsoft.com/VisualStudio/2011/storyboarding/control"/>
  </ds:schemaRefs>
</ds:datastoreItem>
</file>

<file path=customXml/itemProps67.xml><?xml version="1.0" encoding="utf-8"?>
<ds:datastoreItem xmlns:ds="http://schemas.openxmlformats.org/officeDocument/2006/customXml" ds:itemID="{0657C510-296E-41FA-8235-94E19E3D390C}">
  <ds:schemaRefs>
    <ds:schemaRef ds:uri="http://schemas.microsoft.com/VisualStudio/2011/storyboarding/control"/>
  </ds:schemaRefs>
</ds:datastoreItem>
</file>

<file path=customXml/itemProps68.xml><?xml version="1.0" encoding="utf-8"?>
<ds:datastoreItem xmlns:ds="http://schemas.openxmlformats.org/officeDocument/2006/customXml" ds:itemID="{1D10DC69-0B2D-43B4-8EB8-560743C27801}">
  <ds:schemaRefs>
    <ds:schemaRef ds:uri="http://schemas.microsoft.com/VisualStudio/2011/storyboarding/control"/>
  </ds:schemaRefs>
</ds:datastoreItem>
</file>

<file path=customXml/itemProps69.xml><?xml version="1.0" encoding="utf-8"?>
<ds:datastoreItem xmlns:ds="http://schemas.openxmlformats.org/officeDocument/2006/customXml" ds:itemID="{DEF50D03-78E6-4015-8C24-0D79C8854F2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4B3E70B-4330-401A-80D1-F197763080AF}">
  <ds:schemaRefs>
    <ds:schemaRef ds:uri="http://schemas.microsoft.com/sharepoint/v3/contenttype/forms"/>
  </ds:schemaRefs>
</ds:datastoreItem>
</file>

<file path=customXml/itemProps70.xml><?xml version="1.0" encoding="utf-8"?>
<ds:datastoreItem xmlns:ds="http://schemas.openxmlformats.org/officeDocument/2006/customXml" ds:itemID="{9457DF3A-17F9-4072-800B-ACC96EFA7C07}">
  <ds:schemaRefs>
    <ds:schemaRef ds:uri="http://schemas.microsoft.com/VisualStudio/2011/storyboarding/control"/>
  </ds:schemaRefs>
</ds:datastoreItem>
</file>

<file path=customXml/itemProps71.xml><?xml version="1.0" encoding="utf-8"?>
<ds:datastoreItem xmlns:ds="http://schemas.openxmlformats.org/officeDocument/2006/customXml" ds:itemID="{C40E2DF0-6175-4F6D-99CB-FFFB339F16A5}">
  <ds:schemaRefs>
    <ds:schemaRef ds:uri="http://schemas.microsoft.com/VisualStudio/2011/storyboarding/control"/>
  </ds:schemaRefs>
</ds:datastoreItem>
</file>

<file path=customXml/itemProps72.xml><?xml version="1.0" encoding="utf-8"?>
<ds:datastoreItem xmlns:ds="http://schemas.openxmlformats.org/officeDocument/2006/customXml" ds:itemID="{880C6D13-2DF4-4D00-B861-6F92727822B3}">
  <ds:schemaRefs>
    <ds:schemaRef ds:uri="http://schemas.microsoft.com/VisualStudio/2011/storyboarding/control"/>
  </ds:schemaRefs>
</ds:datastoreItem>
</file>

<file path=customXml/itemProps73.xml><?xml version="1.0" encoding="utf-8"?>
<ds:datastoreItem xmlns:ds="http://schemas.openxmlformats.org/officeDocument/2006/customXml" ds:itemID="{A8746630-1309-4FD9-8238-1A68C0065077}">
  <ds:schemaRefs>
    <ds:schemaRef ds:uri="7c1cd0af-d91d-40db-b63a-427a249bfe7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74.xml><?xml version="1.0" encoding="utf-8"?>
<ds:datastoreItem xmlns:ds="http://schemas.openxmlformats.org/officeDocument/2006/customXml" ds:itemID="{72BB3458-BC4C-4983-876D-15B122987383}">
  <ds:schemaRefs>
    <ds:schemaRef ds:uri="http://schemas.microsoft.com/VisualStudio/2011/storyboarding/control"/>
  </ds:schemaRefs>
</ds:datastoreItem>
</file>

<file path=customXml/itemProps75.xml><?xml version="1.0" encoding="utf-8"?>
<ds:datastoreItem xmlns:ds="http://schemas.openxmlformats.org/officeDocument/2006/customXml" ds:itemID="{07A00A1D-027E-4E64-A6D0-15C98C14F556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76.xml><?xml version="1.0" encoding="utf-8"?>
<ds:datastoreItem xmlns:ds="http://schemas.openxmlformats.org/officeDocument/2006/customXml" ds:itemID="{DEF9D5A9-249C-447A-8C6C-F6B4EB440FD9}">
  <ds:schemaRefs>
    <ds:schemaRef ds:uri="http://schemas.microsoft.com/VisualStudio/2011/storyboarding/control"/>
  </ds:schemaRefs>
</ds:datastoreItem>
</file>

<file path=customXml/itemProps77.xml><?xml version="1.0" encoding="utf-8"?>
<ds:datastoreItem xmlns:ds="http://schemas.openxmlformats.org/officeDocument/2006/customXml" ds:itemID="{5DAEFC90-D9A3-4C4C-9972-B55EDF0E45DE}">
  <ds:schemaRefs>
    <ds:schemaRef ds:uri="http://schemas.microsoft.com/VisualStudio/2011/storyboarding/control"/>
  </ds:schemaRefs>
</ds:datastoreItem>
</file>

<file path=customXml/itemProps78.xml><?xml version="1.0" encoding="utf-8"?>
<ds:datastoreItem xmlns:ds="http://schemas.openxmlformats.org/officeDocument/2006/customXml" ds:itemID="{DA99DA23-23A3-49C9-96E8-8B1EFB9EF026}">
  <ds:schemaRefs>
    <ds:schemaRef ds:uri="http://schemas.microsoft.com/VisualStudio/2011/storyboarding/control"/>
  </ds:schemaRefs>
</ds:datastoreItem>
</file>

<file path=customXml/itemProps79.xml><?xml version="1.0" encoding="utf-8"?>
<ds:datastoreItem xmlns:ds="http://schemas.openxmlformats.org/officeDocument/2006/customXml" ds:itemID="{0C340A0D-CB45-48FB-AEC8-E832DD0C348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8EC1422-6A80-4174-AAD7-CA25F05D88E2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1DF3B37-D681-4C72-891A-2870E359F4AD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14223</TotalTime>
  <Words>1735</Words>
  <Application>Microsoft Office PowerPoint</Application>
  <PresentationFormat>화면 슬라이드 쇼(4:3)</PresentationFormat>
  <Paragraphs>324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9" baseType="lpstr">
      <vt:lpstr>굴림</vt:lpstr>
      <vt:lpstr>나눔고딕</vt:lpstr>
      <vt:lpstr>맑은 고딕</vt:lpstr>
      <vt:lpstr>Arial</vt:lpstr>
      <vt:lpstr>Segoe UI</vt:lpstr>
      <vt:lpstr>Segoe UI Light</vt:lpstr>
      <vt:lpstr>Segoe UI Symbol</vt:lpstr>
      <vt:lpstr>Symbol</vt:lpstr>
      <vt:lpstr>Wingdings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프로그램 관리 개요</vt:lpstr>
      <vt:lpstr>프로그램 관리 사용자 권한 별 역할</vt:lpstr>
      <vt:lpstr>프로그램 관리 진행 절차</vt:lpstr>
      <vt:lpstr>프로그램 관리자 설정</vt:lpstr>
      <vt:lpstr>프로그램 정보</vt:lpstr>
      <vt:lpstr>프로그램 정보 - 프로그램 등록</vt:lpstr>
      <vt:lpstr>프로그램 정보 - 프로그램 일괄 등록</vt:lpstr>
      <vt:lpstr>프로그램 정보 - 프로그램 수정</vt:lpstr>
      <vt:lpstr>프로그램 일정</vt:lpstr>
      <vt:lpstr>프로그램 일정 - 예정일 및 담당자 수정</vt:lpstr>
      <vt:lpstr>프로그램 상세</vt:lpstr>
      <vt:lpstr>변경이력 조회</vt:lpstr>
      <vt:lpstr>변경이력 조회</vt:lpstr>
      <vt:lpstr>작업 알림</vt:lpstr>
      <vt:lpstr>내 작업</vt:lpstr>
      <vt:lpstr>내 작업 - 개발 및 화면개발 작업 완료 등록</vt:lpstr>
      <vt:lpstr>내 작업 - 테스트 결과 등록</vt:lpstr>
      <vt:lpstr>시스템 관리자 설정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제품소개서</dc:title>
  <dc:creator>jch@wenit.co.kr</dc:creator>
  <cp:lastModifiedBy>정 창화</cp:lastModifiedBy>
  <cp:revision>242</cp:revision>
  <cp:lastPrinted>2012-04-02T08:47:12Z</cp:lastPrinted>
  <dcterms:created xsi:type="dcterms:W3CDTF">2010-12-23T03:54:23Z</dcterms:created>
  <dcterms:modified xsi:type="dcterms:W3CDTF">2018-06-04T06:27:28Z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0x01010040C6CB46F31BE441A8A87263DCEDB22E</vt:lpwstr>
  </property>
</Properties>
</file>