
<file path=[Content_Types].xml><?xml version="1.0" encoding="utf-8"?>
<Types xmlns="http://schemas.openxmlformats.org/package/2006/content-types">
  <Default Extension="png" ContentType="image/png"/>
  <Default Extension="tmp" ContentType="image/pn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Override PartName="/ppt/slides/slide1.xml" ContentType="application/vnd.openxmlformats-officedocument.presentationml.slide+xml"/>
  <Override PartName="/ppt/slides/slide18.xml" ContentType="application/vnd.openxmlformats-officedocument.presentationml.slide+xml"/>
  <Override PartName="/ppt/slides/slide16.xml" ContentType="application/vnd.openxmlformats-officedocument.presentationml.slide+xml"/>
  <Override PartName="/ppt/slides/slide19.xml" ContentType="application/vnd.openxmlformats-officedocument.presentationml.slide+xml"/>
  <Override PartName="/ppt/slides/slide17.xml" ContentType="application/vnd.openxmlformats-officedocument.presentationml.slide+xml"/>
  <Override PartName="/ppt/slides/slide21.xml" ContentType="application/vnd.openxmlformats-officedocument.presentationml.slide+xml"/>
  <Override PartName="/ppt/slides/slide15.xml" ContentType="application/vnd.openxmlformats-officedocument.presentationml.slide+xml"/>
  <Override PartName="/ppt/diagrams/data3.xml" ContentType="application/vnd.openxmlformats-officedocument.drawingml.diagramData+xml"/>
  <Override PartName="/ppt/diagrams/data2.xml" ContentType="application/vnd.openxmlformats-officedocument.drawingml.diagramData+xml"/>
  <Override PartName="/ppt/diagrams/data1.xml" ContentType="application/vnd.openxmlformats-officedocument.drawingml.diagramData+xml"/>
  <Override PartName="/ppt/slides/slide22.xml" ContentType="application/vnd.openxmlformats-officedocument.presentationml.slide+xml"/>
  <Override PartName="/ppt/slides/slide20.xml" ContentType="application/vnd.openxmlformats-officedocument.presentationml.slide+xml"/>
  <Override PartName="/ppt/slides/slide13.xml" ContentType="application/vnd.openxmlformats-officedocument.presentationml.slide+xml"/>
  <Override PartName="/ppt/slides/slide1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4.xml" ContentType="application/vnd.openxmlformats-officedocument.presentationml.slide+xml"/>
  <Override PartName="/ppt/slides/slide2.xml" ContentType="application/vnd.openxmlformats-officedocument.presentationml.slide+xml"/>
  <Override PartName="/ppt/presentation.xml" ContentType="application/vnd.openxmlformats-officedocument.presentationml.presentation.main+xml"/>
  <Override PartName="/ppt/slideLayouts/slideLayout5.xml" ContentType="application/vnd.openxmlformats-officedocument.presentationml.slideLayout+xml"/>
  <Override PartName="/ppt/slideMasters/slideMaster2.xml" ContentType="application/vnd.openxmlformats-officedocument.presentationml.slideMaster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3.xml" ContentType="application/vnd.openxmlformats-officedocument.presentationml.slideLayout+xml"/>
  <Override PartName="/ppt/diagrams/quickStyle2.xml" ContentType="application/vnd.openxmlformats-officedocument.drawingml.diagramStyle+xml"/>
  <Override PartName="/ppt/diagrams/drawing1.xml" ContentType="application/vnd.ms-office.drawingml.diagramDrawing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theme/theme4.xml" ContentType="application/vnd.openxmlformats-officedocument.theme+xml"/>
  <Override PartName="/ppt/theme/theme3.xml" ContentType="application/vnd.openxmlformats-officedocument.theme+xml"/>
  <Override PartName="/ppt/diagrams/layout2.xml" ContentType="application/vnd.openxmlformats-officedocument.drawingml.diagramLayout+xml"/>
  <Override PartName="/ppt/diagrams/drawing2.xml" ContentType="application/vnd.ms-office.drawingml.diagramDrawing+xml"/>
  <Override PartName="/ppt/theme/theme1.xml" ContentType="application/vnd.openxmlformats-officedocument.theme+xml"/>
  <Override PartName="/ppt/handoutMasters/handoutMaster1.xml" ContentType="application/vnd.openxmlformats-officedocument.presentationml.handoutMaster+xml"/>
  <Override PartName="/ppt/diagrams/drawing3.xml" ContentType="application/vnd.ms-office.drawingml.diagramDrawing+xml"/>
  <Override PartName="/ppt/diagrams/colors3.xml" ContentType="application/vnd.openxmlformats-officedocument.drawingml.diagramColors+xml"/>
  <Override PartName="/ppt/diagrams/quickStyle3.xml" ContentType="application/vnd.openxmlformats-officedocument.drawingml.diagramStyle+xml"/>
  <Override PartName="/ppt/theme/theme2.xml" ContentType="application/vnd.openxmlformats-officedocument.theme+xml"/>
  <Override PartName="/ppt/diagrams/layout3.xml" ContentType="application/vnd.openxmlformats-officedocument.drawingml.diagramLayout+xml"/>
  <Override PartName="/ppt/diagrams/colors2.xml" ContentType="application/vnd.openxmlformats-officedocument.drawingml.diagramColors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customXml/itemProps11.xml" ContentType="application/vnd.openxmlformats-officedocument.customXmlPropertie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14.xml" ContentType="application/vnd.openxmlformats-officedocument.presentationml.tags+xml"/>
  <Override PartName="/ppt/tags/tag115.xml" ContentType="application/vnd.openxmlformats-officedocument.presentationml.tags+xml"/>
  <Override PartName="/ppt/tags/tag113.xml" ContentType="application/vnd.openxmlformats-officedocument.presentationml.tags+xml"/>
  <Override PartName="/ppt/tags/tag112.xml" ContentType="application/vnd.openxmlformats-officedocument.presentationml.tags+xml"/>
  <Override PartName="/ppt/tags/tag109.xml" ContentType="application/vnd.openxmlformats-officedocument.presentationml.tags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customXml/itemProps10.xml" ContentType="application/vnd.openxmlformats-officedocument.customXmlProperties+xml"/>
  <Override PartName="/ppt/tags/tag98.xml" ContentType="application/vnd.openxmlformats-officedocument.presentationml.tags+xml"/>
  <Override PartName="/customXml/itemProps9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customXml/itemProps5.xml" ContentType="application/vnd.openxmlformats-officedocument.customXmlProperties+xml"/>
  <Override PartName="/ppt/tags/tag89.xml" ContentType="application/vnd.openxmlformats-officedocument.presentationml.tags+xml"/>
  <Override PartName="/ppt/tags/tag88.xml" ContentType="application/vnd.openxmlformats-officedocument.presentationml.tags+xml"/>
  <Override PartName="/ppt/tags/tag87.xml" ContentType="application/vnd.openxmlformats-officedocument.presentationml.tags+xml"/>
  <Override PartName="/ppt/tags/tag85.xml" ContentType="application/vnd.openxmlformats-officedocument.presentationml.tag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ppt/tags/tag86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116.xml" ContentType="application/vnd.openxmlformats-officedocument.presentationml.tags+xml"/>
  <Override PartName="/ppt/tags/tag99.xml" ContentType="application/vnd.openxmlformats-officedocument.presentationml.tags+xml"/>
  <Override PartName="/customXml/itemProps8.xml" ContentType="application/vnd.openxmlformats-officedocument.customXmlProperties+xml"/>
  <Override PartName="/customXml/itemProps7.xml" ContentType="application/vnd.openxmlformats-officedocument.customXmlProperties+xml"/>
  <Override PartName="/ppt/tags/tag93.xml" ContentType="application/vnd.openxmlformats-officedocument.presentationml.tags+xml"/>
  <Override PartName="/customXml/itemProps6.xml" ContentType="application/vnd.openxmlformats-officedocument.customXmlProperties+xml"/>
  <Override PartName="/ppt/tags/tag94.xml" ContentType="application/vnd.openxmlformats-officedocument.presentationml.tag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Props/core.xml" ContentType="application/vnd.openxmlformats-package.core-properties+xml"/>
  <Override PartName="/ppt/tags/tag126.xml" ContentType="application/vnd.openxmlformats-officedocument.presentationml.tags+xml"/>
  <Override PartName="/ppt/tags/tag127.xml" ContentType="application/vnd.openxmlformats-officedocument.presentationml.tags+xml"/>
  <Override PartName="/ppt/tags/tag128.xml" ContentType="application/vnd.openxmlformats-officedocument.presentationml.tags+xml"/>
  <Override PartName="/customXml/itemProps12.xml" ContentType="application/vnd.openxmlformats-officedocument.customXmlProperties+xml"/>
  <Override PartName="/ppt/tags/tag120.xml" ContentType="application/vnd.openxmlformats-officedocument.presentationml.tags+xml"/>
  <Override PartName="/ppt/tags/tag121.xml" ContentType="application/vnd.openxmlformats-officedocument.presentationml.tags+xml"/>
  <Override PartName="/ppt/tags/tag122.xml" ContentType="application/vnd.openxmlformats-officedocument.presentationml.tags+xml"/>
  <Override PartName="/ppt/tags/tag117.xml" ContentType="application/vnd.openxmlformats-officedocument.presentationml.tags+xml"/>
  <Override PartName="/ppt/tags/tag118.xml" ContentType="application/vnd.openxmlformats-officedocument.presentationml.tags+xml"/>
  <Override PartName="/ppt/tags/tag119.xml" ContentType="application/vnd.openxmlformats-officedocument.presentationml.tags+xml"/>
  <Override PartName="/customXml/itemProps14.xml" ContentType="application/vnd.openxmlformats-officedocument.customXmlProperties+xml"/>
  <Override PartName="/customXml/itemProps13.xml" ContentType="application/vnd.openxmlformats-officedocument.customXmlProperties+xml"/>
  <Override PartName="/ppt/tags/tag125.xml" ContentType="application/vnd.openxmlformats-officedocument.presentationml.tags+xml"/>
  <Override PartName="/ppt/tags/tag123.xml" ContentType="application/vnd.openxmlformats-officedocument.presentationml.tags+xml"/>
  <Override PartName="/ppt/tags/tag124.xml" ContentType="application/vnd.openxmlformats-officedocument.presentationml.tags+xml"/>
  <Override PartName="/ppt/tags/tag83.xml" ContentType="application/vnd.openxmlformats-officedocument.presentationml.tags+xml"/>
  <Override PartName="/customXml/itemProps55.xml" ContentType="application/vnd.openxmlformats-officedocument.customXmlProperties+xml"/>
  <Override PartName="/customXml/itemProps56.xml" ContentType="application/vnd.openxmlformats-officedocument.customXmlProperties+xml"/>
  <Override PartName="/customXml/itemProps57.xml" ContentType="application/vnd.openxmlformats-officedocument.customXmlProperties+xml"/>
  <Override PartName="/customXml/itemProps58.xml" ContentType="application/vnd.openxmlformats-officedocument.customXmlProperties+xml"/>
  <Override PartName="/customXml/itemProps59.xml" ContentType="application/vnd.openxmlformats-officedocument.customXmlProperties+xml"/>
  <Override PartName="/customXml/itemProps54.xml" ContentType="application/vnd.openxmlformats-officedocument.customXmlProperties+xml"/>
  <Override PartName="/customXml/itemProps49.xml" ContentType="application/vnd.openxmlformats-officedocument.customXmlProperties+xml"/>
  <Override PartName="/customXml/itemProps50.xml" ContentType="application/vnd.openxmlformats-officedocument.customXmlProperties+xml"/>
  <Override PartName="/customXml/itemProps51.xml" ContentType="application/vnd.openxmlformats-officedocument.customXmlProperties+xml"/>
  <Override PartName="/customXml/itemProps52.xml" ContentType="application/vnd.openxmlformats-officedocument.customXmlProperties+xml"/>
  <Override PartName="/customXml/itemProps53.xml" ContentType="application/vnd.openxmlformats-officedocument.customXmlProperties+xml"/>
  <Override PartName="/customXml/itemProps60.xml" ContentType="application/vnd.openxmlformats-officedocument.customXmlProperties+xml"/>
  <Override PartName="/customXml/itemProps24.xml" ContentType="application/vnd.openxmlformats-officedocument.customXmlProperties+xml"/>
  <Override PartName="/customXml/itemProps23.xml" ContentType="application/vnd.openxmlformats-officedocument.customXmlProperties+xml"/>
  <Override PartName="/customXml/itemProps22.xml" ContentType="application/vnd.openxmlformats-officedocument.customXmlProperties+xml"/>
  <Override PartName="/customXml/itemProps21.xml" ContentType="application/vnd.openxmlformats-officedocument.customXmlProperties+xml"/>
  <Override PartName="/customXml/itemProps20.xml" ContentType="application/vnd.openxmlformats-officedocument.customXmlProperties+xml"/>
  <Override PartName="/customXml/itemProps25.xml" ContentType="application/vnd.openxmlformats-officedocument.customXmlProperties+xml"/>
  <Override PartName="/customXml/itemProps65.xml" ContentType="application/vnd.openxmlformats-officedocument.customXmlProperties+xml"/>
  <Override PartName="/customXml/itemProps61.xml" ContentType="application/vnd.openxmlformats-officedocument.customXmlProperties+xml"/>
  <Override PartName="/customXml/itemProps62.xml" ContentType="application/vnd.openxmlformats-officedocument.customXmlProperties+xml"/>
  <Override PartName="/customXml/itemProps63.xml" ContentType="application/vnd.openxmlformats-officedocument.customXmlProperties+xml"/>
  <Override PartName="/customXml/itemProps64.xml" ContentType="application/vnd.openxmlformats-officedocument.customXmlProperties+xml"/>
  <Override PartName="/customXml/itemProps48.xml" ContentType="application/vnd.openxmlformats-officedocument.customXmlProperties+xml"/>
  <Override PartName="/customXml/itemProps32.xml" ContentType="application/vnd.openxmlformats-officedocument.customXmlProperties+xml"/>
  <Override PartName="/customXml/itemProps33.xml" ContentType="application/vnd.openxmlformats-officedocument.customXmlProperties+xml"/>
  <Override PartName="/customXml/itemProps34.xml" ContentType="application/vnd.openxmlformats-officedocument.customXmlProperties+xml"/>
  <Override PartName="/customXml/itemProps35.xml" ContentType="application/vnd.openxmlformats-officedocument.customXmlProperties+xml"/>
  <Override PartName="/customXml/itemProps31.xml" ContentType="application/vnd.openxmlformats-officedocument.customXmlProperties+xml"/>
  <Override PartName="/customXml/itemProps30.xml" ContentType="application/vnd.openxmlformats-officedocument.customXmlProperties+xml"/>
  <Override PartName="/customXml/itemProps26.xml" ContentType="application/vnd.openxmlformats-officedocument.customXmlProperties+xml"/>
  <Override PartName="/customXml/itemProps27.xml" ContentType="application/vnd.openxmlformats-officedocument.customXmlProperties+xml"/>
  <Override PartName="/customXml/itemProps28.xml" ContentType="application/vnd.openxmlformats-officedocument.customXmlProperties+xml"/>
  <Override PartName="/customXml/itemProps29.xml" ContentType="application/vnd.openxmlformats-officedocument.customXmlProperties+xml"/>
  <Override PartName="/customXml/itemProps36.xml" ContentType="application/vnd.openxmlformats-officedocument.customXmlProperties+xml"/>
  <Override PartName="/customXml/itemProps37.xml" ContentType="application/vnd.openxmlformats-officedocument.customXmlProperties+xml"/>
  <Override PartName="/customXml/itemProps43.xml" ContentType="application/vnd.openxmlformats-officedocument.customXmlProperties+xml"/>
  <Override PartName="/customXml/itemProps44.xml" ContentType="application/vnd.openxmlformats-officedocument.customXmlProperties+xml"/>
  <Override PartName="/customXml/itemProps45.xml" ContentType="application/vnd.openxmlformats-officedocument.customXmlProperties+xml"/>
  <Override PartName="/customXml/itemProps46.xml" ContentType="application/vnd.openxmlformats-officedocument.customXmlProperties+xml"/>
  <Override PartName="/customXml/itemProps47.xml" ContentType="application/vnd.openxmlformats-officedocument.customXmlProperties+xml"/>
  <Override PartName="/customXml/itemProps42.xml" ContentType="application/vnd.openxmlformats-officedocument.customXmlProperties+xml"/>
  <Override PartName="/customXml/itemProps38.xml" ContentType="application/vnd.openxmlformats-officedocument.customXmlProperties+xml"/>
  <Override PartName="/customXml/itemProps39.xml" ContentType="application/vnd.openxmlformats-officedocument.customXmlProperties+xml"/>
  <Override PartName="/customXml/itemProps40.xml" ContentType="application/vnd.openxmlformats-officedocument.customXmlProperties+xml"/>
  <Override PartName="/customXml/itemProps41.xml" ContentType="application/vnd.openxmlformats-officedocument.customXmlProperties+xml"/>
  <Override PartName="/customXml/itemProps19.xml" ContentType="application/vnd.openxmlformats-officedocument.customXmlPropertie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50.xml" ContentType="application/vnd.openxmlformats-officedocument.presentationml.tags+xml"/>
  <Override PartName="/ppt/tags/tag49.xml" ContentType="application/vnd.openxmlformats-officedocument.presentationml.tags+xml"/>
  <Override PartName="/ppt/tags/tag4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73.xml" ContentType="application/vnd.openxmlformats-officedocument.presentationml.tags+xml"/>
  <Override PartName="/ppt/tags/tag72.xml" ContentType="application/vnd.openxmlformats-officedocument.presentationml.tags+xml"/>
  <Override PartName="/ppt/tags/tag71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0.xml" ContentType="application/vnd.openxmlformats-officedocument.presentationml.tags+xml"/>
  <Override PartName="/ppt/tags/tag38.xml" ContentType="application/vnd.openxmlformats-officedocument.presentationml.tags+xml"/>
  <Override PartName="/ppt/tags/tag37.xml" ContentType="application/vnd.openxmlformats-officedocument.presentationml.tags+xml"/>
  <Override PartName="/ppt/tags/tag36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3.xml" ContentType="application/vnd.openxmlformats-officedocument.presentationml.tags+xml"/>
  <Override PartName="/ppt/tags/tag2.xml" ContentType="application/vnd.openxmlformats-officedocument.presentationml.tags+xml"/>
  <Override PartName="/ppt/tags/tag1.xml" ContentType="application/vnd.openxmlformats-officedocument.presentationml.tags+xml"/>
  <Override PartName="/customXml/itemProps18.xml" ContentType="application/vnd.openxmlformats-officedocument.customXmlProperties+xml"/>
  <Override PartName="/customXml/itemProps17.xml" ContentType="application/vnd.openxmlformats-officedocument.customXmlProperties+xml"/>
  <Override PartName="/customXml/itemProps16.xml" ContentType="application/vnd.openxmlformats-officedocument.customXmlProperties+xml"/>
  <Override PartName="/customXml/itemProps15.xml" ContentType="application/vnd.openxmlformats-officedocument.customXmlPropertie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26.xml" ContentType="application/vnd.openxmlformats-officedocument.presentationml.tags+xml"/>
  <Override PartName="/ppt/tags/tag25.xml" ContentType="application/vnd.openxmlformats-officedocument.presentationml.tags+xml"/>
  <Override PartName="/ppt/tags/tag24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84.xml" ContentType="application/vnd.openxmlformats-officedocument.presentationml.tags+xml"/>
  <Override PartName="/customXml/itemProps66.xml" ContentType="application/vnd.openxmlformats-officedocument.customXml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66"/>
    <p:sldMasterId id="2147483651" r:id="rId67"/>
  </p:sldMasterIdLst>
  <p:notesMasterIdLst>
    <p:notesMasterId r:id="rId90"/>
  </p:notesMasterIdLst>
  <p:handoutMasterIdLst>
    <p:handoutMasterId r:id="rId91"/>
  </p:handoutMasterIdLst>
  <p:sldIdLst>
    <p:sldId id="291" r:id="rId68"/>
    <p:sldId id="257" r:id="rId69"/>
    <p:sldId id="306" r:id="rId70"/>
    <p:sldId id="347" r:id="rId71"/>
    <p:sldId id="309" r:id="rId72"/>
    <p:sldId id="367" r:id="rId73"/>
    <p:sldId id="368" r:id="rId74"/>
    <p:sldId id="370" r:id="rId75"/>
    <p:sldId id="363" r:id="rId76"/>
    <p:sldId id="364" r:id="rId77"/>
    <p:sldId id="365" r:id="rId78"/>
    <p:sldId id="366" r:id="rId79"/>
    <p:sldId id="321" r:id="rId80"/>
    <p:sldId id="369" r:id="rId81"/>
    <p:sldId id="371" r:id="rId82"/>
    <p:sldId id="262" r:id="rId83"/>
    <p:sldId id="356" r:id="rId84"/>
    <p:sldId id="375" r:id="rId85"/>
    <p:sldId id="372" r:id="rId86"/>
    <p:sldId id="373" r:id="rId87"/>
    <p:sldId id="374" r:id="rId88"/>
    <p:sldId id="361" r:id="rId89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0752F"/>
    <a:srgbClr val="10A0DC"/>
    <a:srgbClr val="3096DC"/>
    <a:srgbClr val="CCECFF"/>
    <a:srgbClr val="36A1D6"/>
    <a:srgbClr val="31752F"/>
    <a:srgbClr val="FFFF97"/>
    <a:srgbClr val="2DBDDF"/>
    <a:srgbClr val="2F6A9F"/>
    <a:srgbClr val="30B3D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보통 스타일 2 - 강조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3852" autoAdjust="0"/>
    <p:restoredTop sz="94660"/>
  </p:normalViewPr>
  <p:slideViewPr>
    <p:cSldViewPr>
      <p:cViewPr varScale="1">
        <p:scale>
          <a:sx n="88" d="100"/>
          <a:sy n="88" d="100"/>
        </p:scale>
        <p:origin x="990" y="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88" d="100"/>
          <a:sy n="88" d="100"/>
        </p:scale>
        <p:origin x="-2796" y="-10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customXml" Target="../customXml/item26.xml"/><Relationship Id="rId21" Type="http://schemas.openxmlformats.org/officeDocument/2006/relationships/customXml" Target="../customXml/item21.xml"/><Relationship Id="rId42" Type="http://schemas.openxmlformats.org/officeDocument/2006/relationships/customXml" Target="../customXml/item42.xml"/><Relationship Id="rId47" Type="http://schemas.openxmlformats.org/officeDocument/2006/relationships/customXml" Target="../customXml/item47.xml"/><Relationship Id="rId63" Type="http://schemas.openxmlformats.org/officeDocument/2006/relationships/customXml" Target="../customXml/item63.xml"/><Relationship Id="rId68" Type="http://schemas.openxmlformats.org/officeDocument/2006/relationships/slide" Target="slides/slide1.xml"/><Relationship Id="rId84" Type="http://schemas.openxmlformats.org/officeDocument/2006/relationships/slide" Target="slides/slide17.xml"/><Relationship Id="rId89" Type="http://schemas.openxmlformats.org/officeDocument/2006/relationships/slide" Target="slides/slide22.xml"/><Relationship Id="rId16" Type="http://schemas.openxmlformats.org/officeDocument/2006/relationships/customXml" Target="../customXml/item16.xml"/><Relationship Id="rId11" Type="http://schemas.openxmlformats.org/officeDocument/2006/relationships/customXml" Target="../customXml/item11.xml"/><Relationship Id="rId32" Type="http://schemas.openxmlformats.org/officeDocument/2006/relationships/customXml" Target="../customXml/item32.xml"/><Relationship Id="rId37" Type="http://schemas.openxmlformats.org/officeDocument/2006/relationships/customXml" Target="../customXml/item37.xml"/><Relationship Id="rId53" Type="http://schemas.openxmlformats.org/officeDocument/2006/relationships/customXml" Target="../customXml/item53.xml"/><Relationship Id="rId58" Type="http://schemas.openxmlformats.org/officeDocument/2006/relationships/customXml" Target="../customXml/item58.xml"/><Relationship Id="rId74" Type="http://schemas.openxmlformats.org/officeDocument/2006/relationships/slide" Target="slides/slide7.xml"/><Relationship Id="rId79" Type="http://schemas.openxmlformats.org/officeDocument/2006/relationships/slide" Target="slides/slide12.xml"/><Relationship Id="rId5" Type="http://schemas.openxmlformats.org/officeDocument/2006/relationships/customXml" Target="../customXml/item5.xml"/><Relationship Id="rId90" Type="http://schemas.openxmlformats.org/officeDocument/2006/relationships/notesMaster" Target="notesMasters/notesMaster1.xml"/><Relationship Id="rId95" Type="http://schemas.openxmlformats.org/officeDocument/2006/relationships/tableStyles" Target="tableStyles.xml"/><Relationship Id="rId22" Type="http://schemas.openxmlformats.org/officeDocument/2006/relationships/customXml" Target="../customXml/item22.xml"/><Relationship Id="rId27" Type="http://schemas.openxmlformats.org/officeDocument/2006/relationships/customXml" Target="../customXml/item27.xml"/><Relationship Id="rId43" Type="http://schemas.openxmlformats.org/officeDocument/2006/relationships/customXml" Target="../customXml/item43.xml"/><Relationship Id="rId48" Type="http://schemas.openxmlformats.org/officeDocument/2006/relationships/customXml" Target="../customXml/item48.xml"/><Relationship Id="rId64" Type="http://schemas.openxmlformats.org/officeDocument/2006/relationships/customXml" Target="../customXml/item64.xml"/><Relationship Id="rId69" Type="http://schemas.openxmlformats.org/officeDocument/2006/relationships/slide" Target="slides/slide2.xml"/><Relationship Id="rId8" Type="http://schemas.openxmlformats.org/officeDocument/2006/relationships/customXml" Target="../customXml/item8.xml"/><Relationship Id="rId51" Type="http://schemas.openxmlformats.org/officeDocument/2006/relationships/customXml" Target="../customXml/item51.xml"/><Relationship Id="rId72" Type="http://schemas.openxmlformats.org/officeDocument/2006/relationships/slide" Target="slides/slide5.xml"/><Relationship Id="rId80" Type="http://schemas.openxmlformats.org/officeDocument/2006/relationships/slide" Target="slides/slide13.xml"/><Relationship Id="rId85" Type="http://schemas.openxmlformats.org/officeDocument/2006/relationships/slide" Target="slides/slide18.xml"/><Relationship Id="rId93" Type="http://schemas.openxmlformats.org/officeDocument/2006/relationships/viewProps" Target="viewProps.xml"/><Relationship Id="rId3" Type="http://schemas.openxmlformats.org/officeDocument/2006/relationships/customXml" Target="../customXml/item3.xml"/><Relationship Id="rId12" Type="http://schemas.openxmlformats.org/officeDocument/2006/relationships/customXml" Target="../customXml/item12.xml"/><Relationship Id="rId17" Type="http://schemas.openxmlformats.org/officeDocument/2006/relationships/customXml" Target="../customXml/item17.xml"/><Relationship Id="rId25" Type="http://schemas.openxmlformats.org/officeDocument/2006/relationships/customXml" Target="../customXml/item25.xml"/><Relationship Id="rId33" Type="http://schemas.openxmlformats.org/officeDocument/2006/relationships/customXml" Target="../customXml/item33.xml"/><Relationship Id="rId38" Type="http://schemas.openxmlformats.org/officeDocument/2006/relationships/customXml" Target="../customXml/item38.xml"/><Relationship Id="rId46" Type="http://schemas.openxmlformats.org/officeDocument/2006/relationships/customXml" Target="../customXml/item46.xml"/><Relationship Id="rId59" Type="http://schemas.openxmlformats.org/officeDocument/2006/relationships/customXml" Target="../customXml/item59.xml"/><Relationship Id="rId67" Type="http://schemas.openxmlformats.org/officeDocument/2006/relationships/slideMaster" Target="slideMasters/slideMaster2.xml"/><Relationship Id="rId20" Type="http://schemas.openxmlformats.org/officeDocument/2006/relationships/customXml" Target="../customXml/item20.xml"/><Relationship Id="rId41" Type="http://schemas.openxmlformats.org/officeDocument/2006/relationships/customXml" Target="../customXml/item41.xml"/><Relationship Id="rId54" Type="http://schemas.openxmlformats.org/officeDocument/2006/relationships/customXml" Target="../customXml/item54.xml"/><Relationship Id="rId62" Type="http://schemas.openxmlformats.org/officeDocument/2006/relationships/customXml" Target="../customXml/item62.xml"/><Relationship Id="rId70" Type="http://schemas.openxmlformats.org/officeDocument/2006/relationships/slide" Target="slides/slide3.xml"/><Relationship Id="rId75" Type="http://schemas.openxmlformats.org/officeDocument/2006/relationships/slide" Target="slides/slide8.xml"/><Relationship Id="rId83" Type="http://schemas.openxmlformats.org/officeDocument/2006/relationships/slide" Target="slides/slide16.xml"/><Relationship Id="rId88" Type="http://schemas.openxmlformats.org/officeDocument/2006/relationships/slide" Target="slides/slide21.xml"/><Relationship Id="rId91" Type="http://schemas.openxmlformats.org/officeDocument/2006/relationships/handoutMaster" Target="handoutMasters/handoutMaster1.xml"/><Relationship Id="rId96" Type="http://schemas.openxmlformats.org/officeDocument/2006/relationships/customXml" Target="../customXml/item66.xml"/><Relationship Id="rId1" Type="http://schemas.openxmlformats.org/officeDocument/2006/relationships/customXml" Target="../customXml/item1.xml"/><Relationship Id="rId6" Type="http://schemas.openxmlformats.org/officeDocument/2006/relationships/customXml" Target="../customXml/item6.xml"/><Relationship Id="rId15" Type="http://schemas.openxmlformats.org/officeDocument/2006/relationships/customXml" Target="../customXml/item15.xml"/><Relationship Id="rId23" Type="http://schemas.openxmlformats.org/officeDocument/2006/relationships/customXml" Target="../customXml/item23.xml"/><Relationship Id="rId28" Type="http://schemas.openxmlformats.org/officeDocument/2006/relationships/customXml" Target="../customXml/item28.xml"/><Relationship Id="rId36" Type="http://schemas.openxmlformats.org/officeDocument/2006/relationships/customXml" Target="../customXml/item36.xml"/><Relationship Id="rId49" Type="http://schemas.openxmlformats.org/officeDocument/2006/relationships/customXml" Target="../customXml/item49.xml"/><Relationship Id="rId57" Type="http://schemas.openxmlformats.org/officeDocument/2006/relationships/customXml" Target="../customXml/item57.xml"/><Relationship Id="rId10" Type="http://schemas.openxmlformats.org/officeDocument/2006/relationships/customXml" Target="../customXml/item10.xml"/><Relationship Id="rId31" Type="http://schemas.openxmlformats.org/officeDocument/2006/relationships/customXml" Target="../customXml/item31.xml"/><Relationship Id="rId44" Type="http://schemas.openxmlformats.org/officeDocument/2006/relationships/customXml" Target="../customXml/item44.xml"/><Relationship Id="rId52" Type="http://schemas.openxmlformats.org/officeDocument/2006/relationships/customXml" Target="../customXml/item52.xml"/><Relationship Id="rId60" Type="http://schemas.openxmlformats.org/officeDocument/2006/relationships/customXml" Target="../customXml/item60.xml"/><Relationship Id="rId65" Type="http://schemas.openxmlformats.org/officeDocument/2006/relationships/customXml" Target="../customXml/item65.xml"/><Relationship Id="rId73" Type="http://schemas.openxmlformats.org/officeDocument/2006/relationships/slide" Target="slides/slide6.xml"/><Relationship Id="rId78" Type="http://schemas.openxmlformats.org/officeDocument/2006/relationships/slide" Target="slides/slide11.xml"/><Relationship Id="rId81" Type="http://schemas.openxmlformats.org/officeDocument/2006/relationships/slide" Target="slides/slide14.xml"/><Relationship Id="rId86" Type="http://schemas.openxmlformats.org/officeDocument/2006/relationships/slide" Target="slides/slide19.xml"/><Relationship Id="rId94" Type="http://schemas.openxmlformats.org/officeDocument/2006/relationships/theme" Target="theme/theme1.xml"/><Relationship Id="rId4" Type="http://schemas.openxmlformats.org/officeDocument/2006/relationships/customXml" Target="../customXml/item4.xml"/><Relationship Id="rId9" Type="http://schemas.openxmlformats.org/officeDocument/2006/relationships/customXml" Target="../customXml/item9.xml"/><Relationship Id="rId13" Type="http://schemas.openxmlformats.org/officeDocument/2006/relationships/customXml" Target="../customXml/item13.xml"/><Relationship Id="rId18" Type="http://schemas.openxmlformats.org/officeDocument/2006/relationships/customXml" Target="../customXml/item18.xml"/><Relationship Id="rId39" Type="http://schemas.openxmlformats.org/officeDocument/2006/relationships/customXml" Target="../customXml/item39.xml"/><Relationship Id="rId34" Type="http://schemas.openxmlformats.org/officeDocument/2006/relationships/customXml" Target="../customXml/item34.xml"/><Relationship Id="rId50" Type="http://schemas.openxmlformats.org/officeDocument/2006/relationships/customXml" Target="../customXml/item50.xml"/><Relationship Id="rId55" Type="http://schemas.openxmlformats.org/officeDocument/2006/relationships/customXml" Target="../customXml/item55.xml"/><Relationship Id="rId76" Type="http://schemas.openxmlformats.org/officeDocument/2006/relationships/slide" Target="slides/slide9.xml"/><Relationship Id="rId7" Type="http://schemas.openxmlformats.org/officeDocument/2006/relationships/customXml" Target="../customXml/item7.xml"/><Relationship Id="rId71" Type="http://schemas.openxmlformats.org/officeDocument/2006/relationships/slide" Target="slides/slide4.xml"/><Relationship Id="rId92" Type="http://schemas.openxmlformats.org/officeDocument/2006/relationships/presProps" Target="presProps.xml"/><Relationship Id="rId2" Type="http://schemas.openxmlformats.org/officeDocument/2006/relationships/customXml" Target="../customXml/item2.xml"/><Relationship Id="rId29" Type="http://schemas.openxmlformats.org/officeDocument/2006/relationships/customXml" Target="../customXml/item29.xml"/><Relationship Id="rId24" Type="http://schemas.openxmlformats.org/officeDocument/2006/relationships/customXml" Target="../customXml/item24.xml"/><Relationship Id="rId40" Type="http://schemas.openxmlformats.org/officeDocument/2006/relationships/customXml" Target="../customXml/item40.xml"/><Relationship Id="rId45" Type="http://schemas.openxmlformats.org/officeDocument/2006/relationships/customXml" Target="../customXml/item45.xml"/><Relationship Id="rId66" Type="http://schemas.openxmlformats.org/officeDocument/2006/relationships/slideMaster" Target="slideMasters/slideMaster1.xml"/><Relationship Id="rId87" Type="http://schemas.openxmlformats.org/officeDocument/2006/relationships/slide" Target="slides/slide20.xml"/><Relationship Id="rId61" Type="http://schemas.openxmlformats.org/officeDocument/2006/relationships/customXml" Target="../customXml/item61.xml"/><Relationship Id="rId82" Type="http://schemas.openxmlformats.org/officeDocument/2006/relationships/slide" Target="slides/slide15.xml"/><Relationship Id="rId19" Type="http://schemas.openxmlformats.org/officeDocument/2006/relationships/customXml" Target="../customXml/item19.xml"/><Relationship Id="rId14" Type="http://schemas.openxmlformats.org/officeDocument/2006/relationships/customXml" Target="../customXml/item14.xml"/><Relationship Id="rId30" Type="http://schemas.openxmlformats.org/officeDocument/2006/relationships/customXml" Target="../customXml/item30.xml"/><Relationship Id="rId35" Type="http://schemas.openxmlformats.org/officeDocument/2006/relationships/customXml" Target="../customXml/item35.xml"/><Relationship Id="rId56" Type="http://schemas.openxmlformats.org/officeDocument/2006/relationships/customXml" Target="../customXml/item56.xml"/><Relationship Id="rId77" Type="http://schemas.openxmlformats.org/officeDocument/2006/relationships/slide" Target="slides/slide10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3170FCD-95B8-41B5-827D-F605F52524DB}" type="doc">
      <dgm:prSet loTypeId="urn:microsoft.com/office/officeart/2005/8/layout/list1" loCatId="list" qsTypeId="urn:microsoft.com/office/officeart/2005/8/quickstyle/simple1" qsCatId="simple" csTypeId="urn:microsoft.com/office/officeart/2005/8/colors/accent2_2" csCatId="accent2" phldr="1"/>
      <dgm:spPr/>
      <dgm:t>
        <a:bodyPr/>
        <a:lstStyle/>
        <a:p>
          <a:pPr latinLnBrk="1"/>
          <a:endParaRPr lang="ko-KR" altLang="en-US"/>
        </a:p>
      </dgm:t>
    </dgm:pt>
    <dgm:pt modelId="{1BAC6766-50BE-4F1E-88D2-87874FA6B551}">
      <dgm:prSet/>
      <dgm:spPr>
        <a:solidFill>
          <a:schemeClr val="tx2">
            <a:lumMod val="60000"/>
            <a:lumOff val="40000"/>
          </a:schemeClr>
        </a:solidFill>
        <a:ln>
          <a:solidFill>
            <a:schemeClr val="tx2">
              <a:lumMod val="60000"/>
              <a:lumOff val="40000"/>
            </a:schemeClr>
          </a:solidFill>
        </a:ln>
      </dgm:spPr>
      <dgm:t>
        <a:bodyPr/>
        <a:lstStyle/>
        <a:p>
          <a:pPr rtl="0" latinLnBrk="1"/>
          <a:r>
            <a:rPr kumimoji="1" lang="en-US" altLang="ko-KR" dirty="0" smtClean="0">
              <a:latin typeface="맑은 고딕" panose="020B0503020000020004" pitchFamily="50" charset="-127"/>
              <a:ea typeface="맑은 고딕" panose="020B0503020000020004" pitchFamily="50" charset="-127"/>
            </a:rPr>
            <a:t>2017</a:t>
          </a:r>
          <a:r>
            <a:rPr kumimoji="1" lang="ko-KR" altLang="en-US" smtClean="0">
              <a:latin typeface="맑은 고딕" panose="020B0503020000020004" pitchFamily="50" charset="-127"/>
              <a:ea typeface="맑은 고딕" panose="020B0503020000020004" pitchFamily="50" charset="-127"/>
            </a:rPr>
            <a:t>년 </a:t>
          </a:r>
          <a:r>
            <a:rPr lang="ko-KR" altLang="en-US" dirty="0">
              <a:latin typeface="맑은 고딕" panose="020B0503020000020004" pitchFamily="50" charset="-127"/>
              <a:ea typeface="맑은 고딕" panose="020B0503020000020004" pitchFamily="50" charset="-127"/>
            </a:rPr>
            <a:t>유지보수 및 기술지원 실적</a:t>
          </a:r>
          <a:endParaRPr lang="ko-KR" b="0" dirty="0">
            <a:latin typeface="맑은 고딕" panose="020B0503020000020004" pitchFamily="50" charset="-127"/>
            <a:ea typeface="맑은 고딕" panose="020B0503020000020004" pitchFamily="50" charset="-127"/>
          </a:endParaRPr>
        </a:p>
      </dgm:t>
    </dgm:pt>
    <dgm:pt modelId="{B477FE01-CC7C-4368-A160-26176349CEE3}" type="parTrans" cxnId="{69DECD69-EB1E-40FB-8009-74535773F931}">
      <dgm:prSet/>
      <dgm:spPr/>
      <dgm:t>
        <a:bodyPr/>
        <a:lstStyle/>
        <a:p>
          <a:pPr latinLnBrk="1"/>
          <a:endParaRPr lang="ko-KR" altLang="en-US">
            <a:latin typeface="맑은 고딕" panose="020B0503020000020004" pitchFamily="50" charset="-127"/>
            <a:ea typeface="맑은 고딕" panose="020B0503020000020004" pitchFamily="50" charset="-127"/>
          </a:endParaRPr>
        </a:p>
      </dgm:t>
    </dgm:pt>
    <dgm:pt modelId="{BD1B1225-CDD2-4486-A7BE-4E444A34A898}" type="sibTrans" cxnId="{69DECD69-EB1E-40FB-8009-74535773F931}">
      <dgm:prSet/>
      <dgm:spPr/>
      <dgm:t>
        <a:bodyPr/>
        <a:lstStyle/>
        <a:p>
          <a:pPr latinLnBrk="1"/>
          <a:endParaRPr lang="ko-KR" altLang="en-US">
            <a:latin typeface="맑은 고딕" panose="020B0503020000020004" pitchFamily="50" charset="-127"/>
            <a:ea typeface="맑은 고딕" panose="020B0503020000020004" pitchFamily="50" charset="-127"/>
          </a:endParaRPr>
        </a:p>
      </dgm:t>
    </dgm:pt>
    <dgm:pt modelId="{B42CA29E-DF1E-46FE-ABC0-E259E23297D5}">
      <dgm:prSet/>
      <dgm:spPr>
        <a:ln>
          <a:solidFill>
            <a:schemeClr val="tx2">
              <a:lumMod val="60000"/>
              <a:lumOff val="40000"/>
            </a:schemeClr>
          </a:solidFill>
        </a:ln>
      </dgm:spPr>
      <dgm:t>
        <a:bodyPr/>
        <a:lstStyle/>
        <a:p>
          <a:pPr rtl="0" latinLnBrk="1"/>
          <a:r>
            <a:rPr lang="ko-KR" altLang="en-US" dirty="0" err="1">
              <a:latin typeface="맑은 고딕" panose="020B0503020000020004" pitchFamily="50" charset="-127"/>
              <a:ea typeface="맑은 고딕" panose="020B0503020000020004" pitchFamily="50" charset="-127"/>
            </a:rPr>
            <a:t>매그나칩</a:t>
          </a:r>
          <a:r>
            <a:rPr lang="ko-KR" altLang="en-US" dirty="0">
              <a:latin typeface="맑은 고딕" panose="020B0503020000020004" pitchFamily="50" charset="-127"/>
              <a:ea typeface="맑은 고딕" panose="020B0503020000020004" pitchFamily="50" charset="-127"/>
            </a:rPr>
            <a:t> 반도체 </a:t>
          </a:r>
          <a:r>
            <a:rPr lang="en-US" altLang="ko-KR" dirty="0" err="1">
              <a:latin typeface="맑은 고딕" panose="020B0503020000020004" pitchFamily="50" charset="-127"/>
              <a:ea typeface="맑은 고딕" panose="020B0503020000020004" pitchFamily="50" charset="-127"/>
            </a:rPr>
            <a:t>Magnapro</a:t>
          </a:r>
          <a:r>
            <a:rPr lang="en-US" altLang="ko-KR" dirty="0">
              <a:latin typeface="맑은 고딕" panose="020B0503020000020004" pitchFamily="50" charset="-127"/>
              <a:ea typeface="맑은 고딕" panose="020B0503020000020004" pitchFamily="50" charset="-127"/>
            </a:rPr>
            <a:t> 2016</a:t>
          </a:r>
          <a:r>
            <a:rPr lang="ko-KR" altLang="en-US" dirty="0">
              <a:latin typeface="맑은 고딕" panose="020B0503020000020004" pitchFamily="50" charset="-127"/>
              <a:ea typeface="맑은 고딕" panose="020B0503020000020004" pitchFamily="50" charset="-127"/>
            </a:rPr>
            <a:t>년 연간 운영 및 기술지원</a:t>
          </a:r>
          <a:endParaRPr lang="ko-KR" dirty="0">
            <a:latin typeface="맑은 고딕" panose="020B0503020000020004" pitchFamily="50" charset="-127"/>
            <a:ea typeface="맑은 고딕" panose="020B0503020000020004" pitchFamily="50" charset="-127"/>
          </a:endParaRPr>
        </a:p>
      </dgm:t>
    </dgm:pt>
    <dgm:pt modelId="{33F84B8B-8C61-415E-ABBE-AAA09E8057BE}" type="parTrans" cxnId="{28F11D43-EF81-437F-A27E-FD139F8D25B2}">
      <dgm:prSet/>
      <dgm:spPr/>
      <dgm:t>
        <a:bodyPr/>
        <a:lstStyle/>
        <a:p>
          <a:pPr latinLnBrk="1"/>
          <a:endParaRPr lang="ko-KR" altLang="en-US"/>
        </a:p>
      </dgm:t>
    </dgm:pt>
    <dgm:pt modelId="{9BBCC993-0A6D-4C40-B5B0-08BB4545464D}" type="sibTrans" cxnId="{28F11D43-EF81-437F-A27E-FD139F8D25B2}">
      <dgm:prSet/>
      <dgm:spPr/>
      <dgm:t>
        <a:bodyPr/>
        <a:lstStyle/>
        <a:p>
          <a:pPr latinLnBrk="1"/>
          <a:endParaRPr lang="ko-KR" altLang="en-US"/>
        </a:p>
      </dgm:t>
    </dgm:pt>
    <dgm:pt modelId="{1B6BCAD5-F3AC-40E8-9790-F1598FDD59F6}">
      <dgm:prSet/>
      <dgm:spPr>
        <a:solidFill>
          <a:schemeClr val="tx2">
            <a:lumMod val="60000"/>
            <a:lumOff val="40000"/>
          </a:schemeClr>
        </a:solidFill>
        <a:ln>
          <a:solidFill>
            <a:schemeClr val="accent1"/>
          </a:solidFill>
        </a:ln>
      </dgm:spPr>
      <dgm:t>
        <a:bodyPr/>
        <a:lstStyle/>
        <a:p>
          <a:pPr rtl="0" latinLnBrk="1"/>
          <a:r>
            <a:rPr lang="en-US" altLang="ko-KR" dirty="0" smtClean="0">
              <a:latin typeface="맑은 고딕" panose="020B0503020000020004" pitchFamily="50" charset="-127"/>
              <a:ea typeface="맑은 고딕" panose="020B0503020000020004" pitchFamily="50" charset="-127"/>
            </a:rPr>
            <a:t>2017</a:t>
          </a:r>
          <a:r>
            <a:rPr lang="ko-KR" altLang="en-US" smtClean="0">
              <a:latin typeface="맑은 고딕" panose="020B0503020000020004" pitchFamily="50" charset="-127"/>
              <a:ea typeface="맑은 고딕" panose="020B0503020000020004" pitchFamily="50" charset="-127"/>
            </a:rPr>
            <a:t>년 </a:t>
          </a:r>
          <a:r>
            <a:rPr lang="ko-KR" altLang="en-US" dirty="0">
              <a:latin typeface="맑은 고딕" panose="020B0503020000020004" pitchFamily="50" charset="-127"/>
              <a:ea typeface="맑은 고딕" panose="020B0503020000020004" pitchFamily="50" charset="-127"/>
            </a:rPr>
            <a:t>사업 실적</a:t>
          </a:r>
          <a:endParaRPr lang="ko-KR" dirty="0">
            <a:latin typeface="맑은 고딕" panose="020B0503020000020004" pitchFamily="50" charset="-127"/>
            <a:ea typeface="맑은 고딕" panose="020B0503020000020004" pitchFamily="50" charset="-127"/>
          </a:endParaRPr>
        </a:p>
      </dgm:t>
    </dgm:pt>
    <dgm:pt modelId="{80AFA62A-AAC9-4C87-A564-2F7A3BEB8218}" type="parTrans" cxnId="{39D66FFA-035D-4785-B960-49A74980D335}">
      <dgm:prSet/>
      <dgm:spPr/>
      <dgm:t>
        <a:bodyPr/>
        <a:lstStyle/>
        <a:p>
          <a:pPr latinLnBrk="1"/>
          <a:endParaRPr lang="ko-KR" altLang="en-US"/>
        </a:p>
      </dgm:t>
    </dgm:pt>
    <dgm:pt modelId="{BCF42967-8B93-43B8-9382-E42D3E655458}" type="sibTrans" cxnId="{39D66FFA-035D-4785-B960-49A74980D335}">
      <dgm:prSet/>
      <dgm:spPr/>
      <dgm:t>
        <a:bodyPr/>
        <a:lstStyle/>
        <a:p>
          <a:pPr latinLnBrk="1"/>
          <a:endParaRPr lang="ko-KR" altLang="en-US"/>
        </a:p>
      </dgm:t>
    </dgm:pt>
    <dgm:pt modelId="{F2190EE4-C3CE-48F1-9F21-D9373B94516C}">
      <dgm:prSet/>
      <dgm:spPr>
        <a:ln>
          <a:solidFill>
            <a:schemeClr val="tx2">
              <a:lumMod val="60000"/>
              <a:lumOff val="40000"/>
            </a:schemeClr>
          </a:solidFill>
        </a:ln>
      </dgm:spPr>
      <dgm:t>
        <a:bodyPr/>
        <a:lstStyle/>
        <a:p>
          <a:pPr rtl="0" latinLnBrk="1"/>
          <a:r>
            <a:rPr lang="ko-KR" altLang="en-US" dirty="0" err="1">
              <a:latin typeface="맑은 고딕" panose="020B0503020000020004" pitchFamily="50" charset="-127"/>
              <a:ea typeface="맑은 고딕" panose="020B0503020000020004" pitchFamily="50" charset="-127"/>
            </a:rPr>
            <a:t>코디서비스</a:t>
          </a:r>
          <a:r>
            <a:rPr lang="ko-KR" altLang="en-US" dirty="0">
              <a:latin typeface="맑은 고딕" panose="020B0503020000020004" pitchFamily="50" charset="-127"/>
              <a:ea typeface="맑은 고딕" panose="020B0503020000020004" pitchFamily="50" charset="-127"/>
            </a:rPr>
            <a:t> </a:t>
          </a:r>
          <a:r>
            <a:rPr lang="ko-KR" altLang="en-US" dirty="0" err="1">
              <a:latin typeface="맑은 고딕" panose="020B0503020000020004" pitchFamily="50" charset="-127"/>
              <a:ea typeface="맑은 고딕" panose="020B0503020000020004" pitchFamily="50" charset="-127"/>
            </a:rPr>
            <a:t>대행료</a:t>
          </a:r>
          <a:r>
            <a:rPr lang="ko-KR" altLang="en-US" dirty="0">
              <a:latin typeface="맑은 고딕" panose="020B0503020000020004" pitchFamily="50" charset="-127"/>
              <a:ea typeface="맑은 고딕" panose="020B0503020000020004" pitchFamily="50" charset="-127"/>
            </a:rPr>
            <a:t> 개선개발 사업</a:t>
          </a:r>
          <a:endParaRPr lang="ko-KR" dirty="0">
            <a:latin typeface="맑은 고딕" panose="020B0503020000020004" pitchFamily="50" charset="-127"/>
            <a:ea typeface="맑은 고딕" panose="020B0503020000020004" pitchFamily="50" charset="-127"/>
          </a:endParaRPr>
        </a:p>
      </dgm:t>
    </dgm:pt>
    <dgm:pt modelId="{03EFDEEE-81CC-42B9-A889-7F04219BDDC3}" type="parTrans" cxnId="{DEA9B543-F74D-42FD-A3A2-3B30F4F447B2}">
      <dgm:prSet/>
      <dgm:spPr/>
      <dgm:t>
        <a:bodyPr/>
        <a:lstStyle/>
        <a:p>
          <a:pPr latinLnBrk="1"/>
          <a:endParaRPr lang="ko-KR" altLang="en-US"/>
        </a:p>
      </dgm:t>
    </dgm:pt>
    <dgm:pt modelId="{0190C8BD-A3B8-43D8-8411-AFA13DC893CE}" type="sibTrans" cxnId="{DEA9B543-F74D-42FD-A3A2-3B30F4F447B2}">
      <dgm:prSet/>
      <dgm:spPr/>
      <dgm:t>
        <a:bodyPr/>
        <a:lstStyle/>
        <a:p>
          <a:pPr latinLnBrk="1"/>
          <a:endParaRPr lang="ko-KR" altLang="en-US"/>
        </a:p>
      </dgm:t>
    </dgm:pt>
    <dgm:pt modelId="{90FAFF79-A076-49F7-90A7-19FC6F435DF0}">
      <dgm:prSet/>
      <dgm:spPr>
        <a:ln>
          <a:solidFill>
            <a:schemeClr val="tx2">
              <a:lumMod val="60000"/>
              <a:lumOff val="40000"/>
            </a:schemeClr>
          </a:solidFill>
        </a:ln>
      </dgm:spPr>
      <dgm:t>
        <a:bodyPr/>
        <a:lstStyle/>
        <a:p>
          <a:pPr rtl="0" latinLnBrk="1"/>
          <a:r>
            <a:rPr lang="ko-KR" altLang="en-US" dirty="0">
              <a:latin typeface="맑은 고딕" panose="020B0503020000020004" pitchFamily="50" charset="-127"/>
              <a:ea typeface="맑은 고딕" panose="020B0503020000020004" pitchFamily="50" charset="-127"/>
            </a:rPr>
            <a:t>미방산사업</a:t>
          </a:r>
          <a:r>
            <a:rPr lang="en-US" altLang="en-US" dirty="0">
              <a:latin typeface="맑은 고딕" panose="020B0503020000020004" pitchFamily="50" charset="-127"/>
              <a:ea typeface="맑은 고딕" panose="020B0503020000020004" pitchFamily="50" charset="-127"/>
            </a:rPr>
            <a:t>_</a:t>
          </a:r>
          <a:r>
            <a:rPr lang="ko-KR" altLang="en-US" dirty="0">
              <a:latin typeface="맑은 고딕" panose="020B0503020000020004" pitchFamily="50" charset="-127"/>
              <a:ea typeface="맑은 고딕" panose="020B0503020000020004" pitchFamily="50" charset="-127"/>
            </a:rPr>
            <a:t>통합사업일정</a:t>
          </a:r>
          <a:r>
            <a:rPr lang="en-US" altLang="en-US" dirty="0">
              <a:latin typeface="맑은 고딕" panose="020B0503020000020004" pitchFamily="50" charset="-127"/>
              <a:ea typeface="맑은 고딕" panose="020B0503020000020004" pitchFamily="50" charset="-127"/>
            </a:rPr>
            <a:t>(IMS)_</a:t>
          </a:r>
          <a:r>
            <a:rPr lang="ko-KR" altLang="en-US" dirty="0">
              <a:latin typeface="맑은 고딕" panose="020B0503020000020004" pitchFamily="50" charset="-127"/>
              <a:ea typeface="맑은 고딕" panose="020B0503020000020004" pitchFamily="50" charset="-127"/>
            </a:rPr>
            <a:t>수립 컨설팅</a:t>
          </a:r>
          <a:r>
            <a:rPr lang="en-US" altLang="ko-KR" dirty="0">
              <a:latin typeface="맑은 고딕" panose="020B0503020000020004" pitchFamily="50" charset="-127"/>
              <a:ea typeface="맑은 고딕" panose="020B0503020000020004" pitchFamily="50" charset="-127"/>
            </a:rPr>
            <a:t>(</a:t>
          </a:r>
          <a:r>
            <a:rPr lang="ko-KR" altLang="en-US" dirty="0">
              <a:latin typeface="맑은 고딕" panose="020B0503020000020004" pitchFamily="50" charset="-127"/>
              <a:ea typeface="맑은 고딕" panose="020B0503020000020004" pitchFamily="50" charset="-127"/>
            </a:rPr>
            <a:t>한국우주항공 주식회사</a:t>
          </a:r>
          <a:r>
            <a:rPr lang="en-US" altLang="ko-KR" dirty="0">
              <a:latin typeface="맑은 고딕" panose="020B0503020000020004" pitchFamily="50" charset="-127"/>
              <a:ea typeface="맑은 고딕" panose="020B0503020000020004" pitchFamily="50" charset="-127"/>
            </a:rPr>
            <a:t>)</a:t>
          </a:r>
          <a:endParaRPr lang="ko-KR" dirty="0">
            <a:latin typeface="맑은 고딕" panose="020B0503020000020004" pitchFamily="50" charset="-127"/>
            <a:ea typeface="맑은 고딕" panose="020B0503020000020004" pitchFamily="50" charset="-127"/>
          </a:endParaRPr>
        </a:p>
      </dgm:t>
    </dgm:pt>
    <dgm:pt modelId="{D5D0A245-2868-44EB-A035-1DA1E35F131E}" type="parTrans" cxnId="{8BA27877-9AC3-4BCF-BAA2-7EDBC6CCDCAA}">
      <dgm:prSet/>
      <dgm:spPr/>
      <dgm:t>
        <a:bodyPr/>
        <a:lstStyle/>
        <a:p>
          <a:pPr latinLnBrk="1"/>
          <a:endParaRPr lang="ko-KR" altLang="en-US"/>
        </a:p>
      </dgm:t>
    </dgm:pt>
    <dgm:pt modelId="{9AAEB53E-F805-4932-ACF2-C6D53E572482}" type="sibTrans" cxnId="{8BA27877-9AC3-4BCF-BAA2-7EDBC6CCDCAA}">
      <dgm:prSet/>
      <dgm:spPr/>
      <dgm:t>
        <a:bodyPr/>
        <a:lstStyle/>
        <a:p>
          <a:pPr latinLnBrk="1"/>
          <a:endParaRPr lang="ko-KR" altLang="en-US"/>
        </a:p>
      </dgm:t>
    </dgm:pt>
    <dgm:pt modelId="{2C5115BE-FD9A-4112-9AAF-293ADD30EC7A}">
      <dgm:prSet/>
      <dgm:spPr>
        <a:ln>
          <a:solidFill>
            <a:schemeClr val="tx2">
              <a:lumMod val="60000"/>
              <a:lumOff val="40000"/>
            </a:schemeClr>
          </a:solidFill>
        </a:ln>
      </dgm:spPr>
      <dgm:t>
        <a:bodyPr/>
        <a:lstStyle/>
        <a:p>
          <a:pPr rtl="0" latinLnBrk="1"/>
          <a:r>
            <a:rPr lang="en-US" altLang="ko-KR" dirty="0">
              <a:latin typeface="맑은 고딕" panose="020B0503020000020004" pitchFamily="50" charset="-127"/>
              <a:ea typeface="맑은 고딕" panose="020B0503020000020004" pitchFamily="50" charset="-127"/>
            </a:rPr>
            <a:t>LG</a:t>
          </a:r>
          <a:r>
            <a:rPr lang="ko-KR" altLang="en-US" dirty="0">
              <a:latin typeface="맑은 고딕" panose="020B0503020000020004" pitchFamily="50" charset="-127"/>
              <a:ea typeface="맑은 고딕" panose="020B0503020000020004" pitchFamily="50" charset="-127"/>
            </a:rPr>
            <a:t>전자 </a:t>
          </a:r>
          <a:r>
            <a:rPr lang="en-US" altLang="ko-KR" dirty="0">
              <a:latin typeface="맑은 고딕" panose="020B0503020000020004" pitchFamily="50" charset="-127"/>
              <a:ea typeface="맑은 고딕" panose="020B0503020000020004" pitchFamily="50" charset="-127"/>
            </a:rPr>
            <a:t>EPM </a:t>
          </a:r>
          <a:r>
            <a:rPr lang="ko-KR" altLang="en-US" dirty="0">
              <a:latin typeface="맑은 고딕" panose="020B0503020000020004" pitchFamily="50" charset="-127"/>
              <a:ea typeface="맑은 고딕" panose="020B0503020000020004" pitchFamily="50" charset="-127"/>
            </a:rPr>
            <a:t>구축 </a:t>
          </a:r>
          <a:r>
            <a:rPr lang="en-US" altLang="ko-KR" dirty="0">
              <a:latin typeface="맑은 고딕" panose="020B0503020000020004" pitchFamily="50" charset="-127"/>
              <a:ea typeface="맑은 고딕" panose="020B0503020000020004" pitchFamily="50" charset="-127"/>
            </a:rPr>
            <a:t>(LG </a:t>
          </a:r>
          <a:r>
            <a:rPr lang="ko-KR" altLang="en-US" dirty="0" err="1">
              <a:latin typeface="맑은 고딕" panose="020B0503020000020004" pitchFamily="50" charset="-127"/>
              <a:ea typeface="맑은 고딕" panose="020B0503020000020004" pitchFamily="50" charset="-127"/>
            </a:rPr>
            <a:t>엔시스</a:t>
          </a:r>
          <a:r>
            <a:rPr lang="en-US" altLang="ko-KR" dirty="0">
              <a:latin typeface="맑은 고딕" panose="020B0503020000020004" pitchFamily="50" charset="-127"/>
              <a:ea typeface="맑은 고딕" panose="020B0503020000020004" pitchFamily="50" charset="-127"/>
            </a:rPr>
            <a:t>)</a:t>
          </a:r>
          <a:endParaRPr lang="ko-KR" dirty="0">
            <a:latin typeface="맑은 고딕" panose="020B0503020000020004" pitchFamily="50" charset="-127"/>
            <a:ea typeface="맑은 고딕" panose="020B0503020000020004" pitchFamily="50" charset="-127"/>
          </a:endParaRPr>
        </a:p>
      </dgm:t>
    </dgm:pt>
    <dgm:pt modelId="{5EC522C0-D602-440A-8118-3E5691B25858}" type="parTrans" cxnId="{94B85DF7-6A46-48DA-B4E6-6E1B1A8F52DA}">
      <dgm:prSet/>
      <dgm:spPr/>
      <dgm:t>
        <a:bodyPr/>
        <a:lstStyle/>
        <a:p>
          <a:pPr latinLnBrk="1"/>
          <a:endParaRPr lang="ko-KR" altLang="en-US"/>
        </a:p>
      </dgm:t>
    </dgm:pt>
    <dgm:pt modelId="{90635683-E4A6-4952-9BA1-A1A512D17252}" type="sibTrans" cxnId="{94B85DF7-6A46-48DA-B4E6-6E1B1A8F52DA}">
      <dgm:prSet/>
      <dgm:spPr/>
      <dgm:t>
        <a:bodyPr/>
        <a:lstStyle/>
        <a:p>
          <a:pPr latinLnBrk="1"/>
          <a:endParaRPr lang="ko-KR" altLang="en-US"/>
        </a:p>
      </dgm:t>
    </dgm:pt>
    <dgm:pt modelId="{A98DB31B-76CA-4622-A3EA-6DCDBF4F5779}">
      <dgm:prSet/>
      <dgm:spPr>
        <a:ln>
          <a:solidFill>
            <a:schemeClr val="tx2">
              <a:lumMod val="60000"/>
              <a:lumOff val="40000"/>
            </a:schemeClr>
          </a:solidFill>
        </a:ln>
      </dgm:spPr>
      <dgm:t>
        <a:bodyPr/>
        <a:lstStyle/>
        <a:p>
          <a:pPr latinLnBrk="1"/>
          <a:r>
            <a:rPr lang="ko-KR" altLang="en-US" dirty="0">
              <a:latin typeface="맑은 고딕" panose="020B0503020000020004" pitchFamily="50" charset="-127"/>
              <a:ea typeface="맑은 고딕" panose="020B0503020000020004" pitchFamily="50" charset="-127"/>
            </a:rPr>
            <a:t>주식회사 삼신 프로젝트관리시스템 구축</a:t>
          </a:r>
          <a:endParaRPr lang="ko-KR" dirty="0">
            <a:latin typeface="맑은 고딕" panose="020B0503020000020004" pitchFamily="50" charset="-127"/>
            <a:ea typeface="맑은 고딕" panose="020B0503020000020004" pitchFamily="50" charset="-127"/>
          </a:endParaRPr>
        </a:p>
      </dgm:t>
    </dgm:pt>
    <dgm:pt modelId="{BF290778-A9CD-4F65-BF0B-39F8AD49A4E9}" type="parTrans" cxnId="{DEF04B25-9E98-40E6-9B73-4F6F9DAE1656}">
      <dgm:prSet/>
      <dgm:spPr/>
      <dgm:t>
        <a:bodyPr/>
        <a:lstStyle/>
        <a:p>
          <a:pPr latinLnBrk="1"/>
          <a:endParaRPr lang="ko-KR" altLang="en-US"/>
        </a:p>
      </dgm:t>
    </dgm:pt>
    <dgm:pt modelId="{B8BC0F78-23EC-46CD-A20A-BA6E989356AE}" type="sibTrans" cxnId="{DEF04B25-9E98-40E6-9B73-4F6F9DAE1656}">
      <dgm:prSet/>
      <dgm:spPr/>
      <dgm:t>
        <a:bodyPr/>
        <a:lstStyle/>
        <a:p>
          <a:pPr latinLnBrk="1"/>
          <a:endParaRPr lang="ko-KR" altLang="en-US"/>
        </a:p>
      </dgm:t>
    </dgm:pt>
    <dgm:pt modelId="{100E12EB-D74D-477F-9877-A30B78CFD4A7}">
      <dgm:prSet/>
      <dgm:spPr>
        <a:ln>
          <a:solidFill>
            <a:schemeClr val="tx2">
              <a:lumMod val="60000"/>
              <a:lumOff val="40000"/>
            </a:schemeClr>
          </a:solidFill>
        </a:ln>
      </dgm:spPr>
      <dgm:t>
        <a:bodyPr/>
        <a:lstStyle/>
        <a:p>
          <a:pPr rtl="0" latinLnBrk="1"/>
          <a:r>
            <a:rPr lang="ko-KR" altLang="en-US" dirty="0" err="1">
              <a:latin typeface="맑은 고딕" panose="020B0503020000020004" pitchFamily="50" charset="-127"/>
              <a:ea typeface="맑은 고딕" panose="020B0503020000020004" pitchFamily="50" charset="-127"/>
            </a:rPr>
            <a:t>코디서비스</a:t>
          </a:r>
          <a:r>
            <a:rPr lang="ko-KR" altLang="en-US" dirty="0">
              <a:latin typeface="맑은 고딕" panose="020B0503020000020004" pitchFamily="50" charset="-127"/>
              <a:ea typeface="맑은 고딕" panose="020B0503020000020004" pitchFamily="50" charset="-127"/>
            </a:rPr>
            <a:t> </a:t>
          </a:r>
          <a:r>
            <a:rPr lang="ko-KR" altLang="en-US" dirty="0" err="1">
              <a:latin typeface="맑은 고딕" panose="020B0503020000020004" pitchFamily="50" charset="-127"/>
              <a:ea typeface="맑은 고딕" panose="020B0503020000020004" pitchFamily="50" charset="-127"/>
            </a:rPr>
            <a:t>신인사</a:t>
          </a:r>
          <a:r>
            <a:rPr lang="ko-KR" altLang="en-US" dirty="0">
              <a:latin typeface="맑은 고딕" panose="020B0503020000020004" pitchFamily="50" charset="-127"/>
              <a:ea typeface="맑은 고딕" panose="020B0503020000020004" pitchFamily="50" charset="-127"/>
            </a:rPr>
            <a:t> 시스템 </a:t>
          </a:r>
          <a:r>
            <a:rPr lang="en-US" altLang="ko-KR" dirty="0">
              <a:latin typeface="맑은 고딕" panose="020B0503020000020004" pitchFamily="50" charset="-127"/>
              <a:ea typeface="맑은 고딕" panose="020B0503020000020004" pitchFamily="50" charset="-127"/>
            </a:rPr>
            <a:t>2016</a:t>
          </a:r>
          <a:r>
            <a:rPr lang="ko-KR" altLang="en-US" dirty="0">
              <a:latin typeface="맑은 고딕" panose="020B0503020000020004" pitchFamily="50" charset="-127"/>
              <a:ea typeface="맑은 고딕" panose="020B0503020000020004" pitchFamily="50" charset="-127"/>
            </a:rPr>
            <a:t>년 연간 기술지원</a:t>
          </a:r>
          <a:endParaRPr lang="ko-KR" dirty="0">
            <a:latin typeface="맑은 고딕" panose="020B0503020000020004" pitchFamily="50" charset="-127"/>
            <a:ea typeface="맑은 고딕" panose="020B0503020000020004" pitchFamily="50" charset="-127"/>
          </a:endParaRPr>
        </a:p>
      </dgm:t>
    </dgm:pt>
    <dgm:pt modelId="{D113CB1C-98CD-4C83-A3DB-10A7612CEA54}" type="parTrans" cxnId="{65573CDD-E5CC-4FE7-8240-B9311C345AEF}">
      <dgm:prSet/>
      <dgm:spPr/>
      <dgm:t>
        <a:bodyPr/>
        <a:lstStyle/>
        <a:p>
          <a:pPr latinLnBrk="1"/>
          <a:endParaRPr lang="ko-KR" altLang="en-US"/>
        </a:p>
      </dgm:t>
    </dgm:pt>
    <dgm:pt modelId="{45AA7126-B769-44AD-B543-C9154922A1EC}" type="sibTrans" cxnId="{65573CDD-E5CC-4FE7-8240-B9311C345AEF}">
      <dgm:prSet/>
      <dgm:spPr/>
      <dgm:t>
        <a:bodyPr/>
        <a:lstStyle/>
        <a:p>
          <a:pPr latinLnBrk="1"/>
          <a:endParaRPr lang="ko-KR" altLang="en-US"/>
        </a:p>
      </dgm:t>
    </dgm:pt>
    <dgm:pt modelId="{D38A1EDC-0066-4A4B-8D4A-D712B95A3DD8}">
      <dgm:prSet/>
      <dgm:spPr>
        <a:ln>
          <a:solidFill>
            <a:schemeClr val="tx2">
              <a:lumMod val="60000"/>
              <a:lumOff val="40000"/>
            </a:schemeClr>
          </a:solidFill>
        </a:ln>
      </dgm:spPr>
      <dgm:t>
        <a:bodyPr/>
        <a:lstStyle/>
        <a:p>
          <a:pPr rtl="0" latinLnBrk="1"/>
          <a:r>
            <a:rPr lang="ko-KR" altLang="en-US" dirty="0">
              <a:latin typeface="맑은 고딕" panose="020B0503020000020004" pitchFamily="50" charset="-127"/>
              <a:ea typeface="맑은 고딕" panose="020B0503020000020004" pitchFamily="50" charset="-127"/>
            </a:rPr>
            <a:t>한국 마이크로소프트 </a:t>
          </a:r>
          <a:r>
            <a:rPr lang="en-US" altLang="ko-KR" dirty="0">
              <a:latin typeface="맑은 고딕" panose="020B0503020000020004" pitchFamily="50" charset="-127"/>
              <a:ea typeface="맑은 고딕" panose="020B0503020000020004" pitchFamily="50" charset="-127"/>
            </a:rPr>
            <a:t>DDPS, SDPS </a:t>
          </a:r>
          <a:r>
            <a:rPr lang="ko-KR" altLang="en-US" dirty="0">
              <a:latin typeface="맑은 고딕" panose="020B0503020000020004" pitchFamily="50" charset="-127"/>
              <a:ea typeface="맑은 고딕" panose="020B0503020000020004" pitchFamily="50" charset="-127"/>
            </a:rPr>
            <a:t>기술지원 </a:t>
          </a:r>
          <a:r>
            <a:rPr lang="en-US" altLang="ko-KR" dirty="0">
              <a:latin typeface="맑은 고딕" panose="020B0503020000020004" pitchFamily="50" charset="-127"/>
              <a:ea typeface="맑은 고딕" panose="020B0503020000020004" pitchFamily="50" charset="-127"/>
            </a:rPr>
            <a:t>(</a:t>
          </a:r>
          <a:r>
            <a:rPr lang="ko-KR" altLang="en-US" dirty="0">
              <a:latin typeface="맑은 고딕" panose="020B0503020000020004" pitchFamily="50" charset="-127"/>
              <a:ea typeface="맑은 고딕" panose="020B0503020000020004" pitchFamily="50" charset="-127"/>
            </a:rPr>
            <a:t>마이크로소프트 고객사 기술지원 대행</a:t>
          </a:r>
          <a:r>
            <a:rPr lang="en-US" altLang="ko-KR" dirty="0">
              <a:latin typeface="맑은 고딕" panose="020B0503020000020004" pitchFamily="50" charset="-127"/>
              <a:ea typeface="맑은 고딕" panose="020B0503020000020004" pitchFamily="50" charset="-127"/>
            </a:rPr>
            <a:t>)</a:t>
          </a:r>
          <a:endParaRPr lang="ko-KR" dirty="0">
            <a:latin typeface="맑은 고딕" panose="020B0503020000020004" pitchFamily="50" charset="-127"/>
            <a:ea typeface="맑은 고딕" panose="020B0503020000020004" pitchFamily="50" charset="-127"/>
          </a:endParaRPr>
        </a:p>
      </dgm:t>
    </dgm:pt>
    <dgm:pt modelId="{89B17F8F-2149-4ADF-A8BF-9271A442C109}" type="parTrans" cxnId="{87BE96B3-2E42-4682-B813-FCDD9B4F346E}">
      <dgm:prSet/>
      <dgm:spPr/>
      <dgm:t>
        <a:bodyPr/>
        <a:lstStyle/>
        <a:p>
          <a:pPr latinLnBrk="1"/>
          <a:endParaRPr lang="ko-KR" altLang="en-US"/>
        </a:p>
      </dgm:t>
    </dgm:pt>
    <dgm:pt modelId="{E9494B20-AEAD-4D49-8E97-E7D7E8D2CFA2}" type="sibTrans" cxnId="{87BE96B3-2E42-4682-B813-FCDD9B4F346E}">
      <dgm:prSet/>
      <dgm:spPr/>
      <dgm:t>
        <a:bodyPr/>
        <a:lstStyle/>
        <a:p>
          <a:pPr latinLnBrk="1"/>
          <a:endParaRPr lang="ko-KR" altLang="en-US"/>
        </a:p>
      </dgm:t>
    </dgm:pt>
    <dgm:pt modelId="{1849E27D-AF23-4F1A-9168-AD29EFEB5FC9}">
      <dgm:prSet/>
      <dgm:spPr>
        <a:ln>
          <a:solidFill>
            <a:schemeClr val="tx2">
              <a:lumMod val="60000"/>
              <a:lumOff val="40000"/>
            </a:schemeClr>
          </a:solidFill>
        </a:ln>
      </dgm:spPr>
      <dgm:t>
        <a:bodyPr/>
        <a:lstStyle/>
        <a:p>
          <a:pPr rtl="0" latinLnBrk="1"/>
          <a:r>
            <a:rPr lang="ko-KR" altLang="en-US" dirty="0">
              <a:latin typeface="맑은 고딕" panose="020B0503020000020004" pitchFamily="50" charset="-127"/>
              <a:ea typeface="맑은 고딕" panose="020B0503020000020004" pitchFamily="50" charset="-127"/>
            </a:rPr>
            <a:t>평창동계올림픽 조직위원회 협업관리시스템 유지보수</a:t>
          </a:r>
          <a:endParaRPr lang="ko-KR" dirty="0">
            <a:latin typeface="맑은 고딕" panose="020B0503020000020004" pitchFamily="50" charset="-127"/>
            <a:ea typeface="맑은 고딕" panose="020B0503020000020004" pitchFamily="50" charset="-127"/>
          </a:endParaRPr>
        </a:p>
      </dgm:t>
    </dgm:pt>
    <dgm:pt modelId="{23CD568B-2004-4583-B55B-A208CD8EA7D1}" type="parTrans" cxnId="{A1B5A337-28B0-4577-A649-76F849AF7BE0}">
      <dgm:prSet/>
      <dgm:spPr/>
      <dgm:t>
        <a:bodyPr/>
        <a:lstStyle/>
        <a:p>
          <a:pPr latinLnBrk="1"/>
          <a:endParaRPr lang="ko-KR" altLang="en-US"/>
        </a:p>
      </dgm:t>
    </dgm:pt>
    <dgm:pt modelId="{C6CA856D-B187-4A1C-B5F1-9C3F7AA6BB8F}" type="sibTrans" cxnId="{A1B5A337-28B0-4577-A649-76F849AF7BE0}">
      <dgm:prSet/>
      <dgm:spPr/>
      <dgm:t>
        <a:bodyPr/>
        <a:lstStyle/>
        <a:p>
          <a:pPr latinLnBrk="1"/>
          <a:endParaRPr lang="ko-KR" altLang="en-US"/>
        </a:p>
      </dgm:t>
    </dgm:pt>
    <dgm:pt modelId="{C0BFAC00-26D7-45D7-8115-4C770B58F81A}">
      <dgm:prSet/>
      <dgm:spPr>
        <a:ln>
          <a:solidFill>
            <a:schemeClr val="tx2">
              <a:lumMod val="60000"/>
              <a:lumOff val="40000"/>
            </a:schemeClr>
          </a:solidFill>
        </a:ln>
      </dgm:spPr>
      <dgm:t>
        <a:bodyPr/>
        <a:lstStyle/>
        <a:p>
          <a:pPr rtl="0" latinLnBrk="1"/>
          <a:r>
            <a:rPr lang="ko-KR" altLang="en-US" dirty="0">
              <a:latin typeface="맑은 고딕" panose="020B0503020000020004" pitchFamily="50" charset="-127"/>
              <a:ea typeface="맑은 고딕" panose="020B0503020000020004" pitchFamily="50" charset="-127"/>
            </a:rPr>
            <a:t>현대 카드</a:t>
          </a:r>
          <a:r>
            <a:rPr lang="en-US" altLang="ko-KR" dirty="0">
              <a:latin typeface="맑은 고딕" panose="020B0503020000020004" pitchFamily="50" charset="-127"/>
              <a:ea typeface="맑은 고딕" panose="020B0503020000020004" pitchFamily="50" charset="-127"/>
            </a:rPr>
            <a:t>/</a:t>
          </a:r>
          <a:r>
            <a:rPr lang="ko-KR" altLang="en-US" dirty="0">
              <a:latin typeface="맑은 고딕" panose="020B0503020000020004" pitchFamily="50" charset="-127"/>
              <a:ea typeface="맑은 고딕" panose="020B0503020000020004" pitchFamily="50" charset="-127"/>
            </a:rPr>
            <a:t>캐피탈 </a:t>
          </a:r>
          <a:r>
            <a:rPr lang="en-US" altLang="ko-KR" dirty="0">
              <a:latin typeface="맑은 고딕" panose="020B0503020000020004" pitchFamily="50" charset="-127"/>
              <a:ea typeface="맑은 고딕" panose="020B0503020000020004" pitchFamily="50" charset="-127"/>
            </a:rPr>
            <a:t>PMS </a:t>
          </a:r>
          <a:r>
            <a:rPr lang="ko-KR" altLang="en-US" dirty="0">
              <a:latin typeface="맑은 고딕" panose="020B0503020000020004" pitchFamily="50" charset="-127"/>
              <a:ea typeface="맑은 고딕" panose="020B0503020000020004" pitchFamily="50" charset="-127"/>
            </a:rPr>
            <a:t>연간 기술지원</a:t>
          </a:r>
          <a:endParaRPr lang="ko-KR" dirty="0">
            <a:latin typeface="맑은 고딕" panose="020B0503020000020004" pitchFamily="50" charset="-127"/>
            <a:ea typeface="맑은 고딕" panose="020B0503020000020004" pitchFamily="50" charset="-127"/>
          </a:endParaRPr>
        </a:p>
      </dgm:t>
    </dgm:pt>
    <dgm:pt modelId="{B442933F-E392-478E-B89B-BAF7F01568D4}" type="parTrans" cxnId="{3C89667C-ADC5-4603-816A-E8F8D20E7C01}">
      <dgm:prSet/>
      <dgm:spPr/>
      <dgm:t>
        <a:bodyPr/>
        <a:lstStyle/>
        <a:p>
          <a:pPr latinLnBrk="1"/>
          <a:endParaRPr lang="ko-KR" altLang="en-US"/>
        </a:p>
      </dgm:t>
    </dgm:pt>
    <dgm:pt modelId="{BB819739-F041-4508-9648-A7B1873BE27F}" type="sibTrans" cxnId="{3C89667C-ADC5-4603-816A-E8F8D20E7C01}">
      <dgm:prSet/>
      <dgm:spPr/>
      <dgm:t>
        <a:bodyPr/>
        <a:lstStyle/>
        <a:p>
          <a:pPr latinLnBrk="1"/>
          <a:endParaRPr lang="ko-KR" altLang="en-US"/>
        </a:p>
      </dgm:t>
    </dgm:pt>
    <dgm:pt modelId="{9BB71620-0C15-4D2C-86BE-1C04F7DDAEE7}">
      <dgm:prSet/>
      <dgm:spPr>
        <a:ln>
          <a:solidFill>
            <a:schemeClr val="tx2">
              <a:lumMod val="60000"/>
              <a:lumOff val="40000"/>
            </a:schemeClr>
          </a:solidFill>
        </a:ln>
      </dgm:spPr>
      <dgm:t>
        <a:bodyPr/>
        <a:lstStyle/>
        <a:p>
          <a:pPr rtl="0" latinLnBrk="1"/>
          <a:r>
            <a:rPr lang="ko-KR" altLang="en-US" dirty="0">
              <a:latin typeface="맑은 고딕" panose="020B0503020000020004" pitchFamily="50" charset="-127"/>
              <a:ea typeface="맑은 고딕" panose="020B0503020000020004" pitchFamily="50" charset="-127"/>
            </a:rPr>
            <a:t>한국 증권금융 </a:t>
          </a:r>
          <a:r>
            <a:rPr lang="en-US" altLang="ko-KR" dirty="0">
              <a:latin typeface="맑은 고딕" panose="020B0503020000020004" pitchFamily="50" charset="-127"/>
              <a:ea typeface="맑은 고딕" panose="020B0503020000020004" pitchFamily="50" charset="-127"/>
            </a:rPr>
            <a:t>Windows </a:t>
          </a:r>
          <a:r>
            <a:rPr lang="ko-KR" altLang="en-US" dirty="0">
              <a:latin typeface="맑은 고딕" panose="020B0503020000020004" pitchFamily="50" charset="-127"/>
              <a:ea typeface="맑은 고딕" panose="020B0503020000020004" pitchFamily="50" charset="-127"/>
            </a:rPr>
            <a:t>기반 장비 연간 유지보수</a:t>
          </a:r>
          <a:endParaRPr lang="ko-KR" dirty="0">
            <a:latin typeface="맑은 고딕" panose="020B0503020000020004" pitchFamily="50" charset="-127"/>
            <a:ea typeface="맑은 고딕" panose="020B0503020000020004" pitchFamily="50" charset="-127"/>
          </a:endParaRPr>
        </a:p>
      </dgm:t>
    </dgm:pt>
    <dgm:pt modelId="{5EB78B00-7E8D-4D8D-AB7D-6EC2AFD75D22}" type="parTrans" cxnId="{269F0673-392E-4B4B-B8E9-C0A39AC13AF7}">
      <dgm:prSet/>
      <dgm:spPr/>
      <dgm:t>
        <a:bodyPr/>
        <a:lstStyle/>
        <a:p>
          <a:pPr latinLnBrk="1"/>
          <a:endParaRPr lang="ko-KR" altLang="en-US"/>
        </a:p>
      </dgm:t>
    </dgm:pt>
    <dgm:pt modelId="{3A083EFD-71AD-4009-9606-A6315A700CEB}" type="sibTrans" cxnId="{269F0673-392E-4B4B-B8E9-C0A39AC13AF7}">
      <dgm:prSet/>
      <dgm:spPr/>
      <dgm:t>
        <a:bodyPr/>
        <a:lstStyle/>
        <a:p>
          <a:pPr latinLnBrk="1"/>
          <a:endParaRPr lang="ko-KR" altLang="en-US"/>
        </a:p>
      </dgm:t>
    </dgm:pt>
    <dgm:pt modelId="{663DC649-6207-47E0-B7E3-B0A5DD2C2F7E}">
      <dgm:prSet/>
      <dgm:spPr>
        <a:ln>
          <a:solidFill>
            <a:schemeClr val="tx2">
              <a:lumMod val="60000"/>
              <a:lumOff val="40000"/>
            </a:schemeClr>
          </a:solidFill>
        </a:ln>
      </dgm:spPr>
      <dgm:t>
        <a:bodyPr/>
        <a:lstStyle/>
        <a:p>
          <a:pPr latinLnBrk="1"/>
          <a:r>
            <a:rPr lang="ko-KR" altLang="en-US" dirty="0" err="1">
              <a:latin typeface="맑은 고딕" panose="020B0503020000020004" pitchFamily="50" charset="-127"/>
              <a:ea typeface="맑은 고딕" panose="020B0503020000020004" pitchFamily="50" charset="-127"/>
            </a:rPr>
            <a:t>삼성매디슨</a:t>
          </a:r>
          <a:r>
            <a:rPr lang="ko-KR" altLang="en-US" dirty="0">
              <a:latin typeface="맑은 고딕" panose="020B0503020000020004" pitchFamily="50" charset="-127"/>
              <a:ea typeface="맑은 고딕" panose="020B0503020000020004" pitchFamily="50" charset="-127"/>
            </a:rPr>
            <a:t> 매뉴얼관리시스템 구축 </a:t>
          </a:r>
          <a:r>
            <a:rPr lang="en-US" altLang="ko-KR" dirty="0">
              <a:latin typeface="맑은 고딕" panose="020B0503020000020004" pitchFamily="50" charset="-127"/>
              <a:ea typeface="맑은 고딕" panose="020B0503020000020004" pitchFamily="50" charset="-127"/>
            </a:rPr>
            <a:t>(LH I&amp;C)</a:t>
          </a:r>
          <a:endParaRPr lang="ko-KR" dirty="0">
            <a:latin typeface="맑은 고딕" panose="020B0503020000020004" pitchFamily="50" charset="-127"/>
            <a:ea typeface="맑은 고딕" panose="020B0503020000020004" pitchFamily="50" charset="-127"/>
          </a:endParaRPr>
        </a:p>
      </dgm:t>
    </dgm:pt>
    <dgm:pt modelId="{4437F22B-BD09-4313-88C4-68B7306E4BFA}" type="parTrans" cxnId="{15BDE2A5-7643-4E47-94F3-639357DC997A}">
      <dgm:prSet/>
      <dgm:spPr/>
      <dgm:t>
        <a:bodyPr/>
        <a:lstStyle/>
        <a:p>
          <a:pPr latinLnBrk="1"/>
          <a:endParaRPr lang="ko-KR" altLang="en-US"/>
        </a:p>
      </dgm:t>
    </dgm:pt>
    <dgm:pt modelId="{9E0E3B35-39FB-4689-8DBA-EA435591B4F3}" type="sibTrans" cxnId="{15BDE2A5-7643-4E47-94F3-639357DC997A}">
      <dgm:prSet/>
      <dgm:spPr/>
      <dgm:t>
        <a:bodyPr/>
        <a:lstStyle/>
        <a:p>
          <a:pPr latinLnBrk="1"/>
          <a:endParaRPr lang="ko-KR" altLang="en-US"/>
        </a:p>
      </dgm:t>
    </dgm:pt>
    <dgm:pt modelId="{1EEA1CF5-6BBD-4EDB-8213-939B14D13BF4}">
      <dgm:prSet/>
      <dgm:spPr>
        <a:ln>
          <a:solidFill>
            <a:schemeClr val="tx2">
              <a:lumMod val="60000"/>
              <a:lumOff val="40000"/>
            </a:schemeClr>
          </a:solidFill>
        </a:ln>
      </dgm:spPr>
      <dgm:t>
        <a:bodyPr/>
        <a:lstStyle/>
        <a:p>
          <a:pPr latinLnBrk="1"/>
          <a:r>
            <a:rPr lang="ko-KR" altLang="en-US" dirty="0" err="1">
              <a:latin typeface="맑은 고딕" panose="020B0503020000020004" pitchFamily="50" charset="-127"/>
              <a:ea typeface="맑은 고딕" panose="020B0503020000020004" pitchFamily="50" charset="-127"/>
            </a:rPr>
            <a:t>삼성매디슨</a:t>
          </a:r>
          <a:r>
            <a:rPr lang="ko-KR" altLang="en-US" dirty="0">
              <a:latin typeface="맑은 고딕" panose="020B0503020000020004" pitchFamily="50" charset="-127"/>
              <a:ea typeface="맑은 고딕" panose="020B0503020000020004" pitchFamily="50" charset="-127"/>
            </a:rPr>
            <a:t> </a:t>
          </a:r>
          <a:r>
            <a:rPr lang="en-US" altLang="ko-KR" dirty="0">
              <a:latin typeface="맑은 고딕" panose="020B0503020000020004" pitchFamily="50" charset="-127"/>
              <a:ea typeface="맑은 고딕" panose="020B0503020000020004" pitchFamily="50" charset="-127"/>
            </a:rPr>
            <a:t>IT VOC, AR </a:t>
          </a:r>
          <a:r>
            <a:rPr lang="ko-KR" altLang="en-US" dirty="0">
              <a:latin typeface="맑은 고딕" panose="020B0503020000020004" pitchFamily="50" charset="-127"/>
              <a:ea typeface="맑은 고딕" panose="020B0503020000020004" pitchFamily="50" charset="-127"/>
            </a:rPr>
            <a:t>관리 시스템 구축 </a:t>
          </a:r>
          <a:r>
            <a:rPr lang="en-US" altLang="ko-KR" dirty="0">
              <a:latin typeface="맑은 고딕" panose="020B0503020000020004" pitchFamily="50" charset="-127"/>
              <a:ea typeface="맑은 고딕" panose="020B0503020000020004" pitchFamily="50" charset="-127"/>
            </a:rPr>
            <a:t>(LH I&amp;C)</a:t>
          </a:r>
          <a:endParaRPr lang="ko-KR" dirty="0">
            <a:latin typeface="맑은 고딕" panose="020B0503020000020004" pitchFamily="50" charset="-127"/>
            <a:ea typeface="맑은 고딕" panose="020B0503020000020004" pitchFamily="50" charset="-127"/>
          </a:endParaRPr>
        </a:p>
      </dgm:t>
    </dgm:pt>
    <dgm:pt modelId="{42D9F3D6-D9BD-45A7-B9EA-22007674A4A3}" type="parTrans" cxnId="{3C47F757-C064-4C1C-993E-9AEF28832F9C}">
      <dgm:prSet/>
      <dgm:spPr/>
      <dgm:t>
        <a:bodyPr/>
        <a:lstStyle/>
        <a:p>
          <a:pPr latinLnBrk="1"/>
          <a:endParaRPr lang="ko-KR" altLang="en-US"/>
        </a:p>
      </dgm:t>
    </dgm:pt>
    <dgm:pt modelId="{493CD5C1-F1BE-4E21-A881-84B96975513F}" type="sibTrans" cxnId="{3C47F757-C064-4C1C-993E-9AEF28832F9C}">
      <dgm:prSet/>
      <dgm:spPr/>
      <dgm:t>
        <a:bodyPr/>
        <a:lstStyle/>
        <a:p>
          <a:pPr latinLnBrk="1"/>
          <a:endParaRPr lang="ko-KR" altLang="en-US"/>
        </a:p>
      </dgm:t>
    </dgm:pt>
    <dgm:pt modelId="{33E3D8BD-2E93-4516-83D2-16F6997EDAD1}">
      <dgm:prSet/>
      <dgm:spPr>
        <a:ln>
          <a:solidFill>
            <a:schemeClr val="tx2">
              <a:lumMod val="60000"/>
              <a:lumOff val="40000"/>
            </a:schemeClr>
          </a:solidFill>
        </a:ln>
      </dgm:spPr>
      <dgm:t>
        <a:bodyPr/>
        <a:lstStyle/>
        <a:p>
          <a:pPr latinLnBrk="1"/>
          <a:r>
            <a:rPr lang="en-US" altLang="ko-KR" dirty="0">
              <a:latin typeface="맑은 고딕" panose="020B0503020000020004" pitchFamily="50" charset="-127"/>
              <a:ea typeface="맑은 고딕" panose="020B0503020000020004" pitchFamily="50" charset="-127"/>
            </a:rPr>
            <a:t>“2017</a:t>
          </a:r>
          <a:r>
            <a:rPr lang="ko-KR" altLang="ko-KR" dirty="0">
              <a:latin typeface="맑은 고딕" panose="020B0503020000020004" pitchFamily="50" charset="-127"/>
              <a:ea typeface="맑은 고딕" panose="020B0503020000020004" pitchFamily="50" charset="-127"/>
            </a:rPr>
            <a:t>년 정보화사업 성과관리 컨설팅 연구용역</a:t>
          </a:r>
          <a:r>
            <a:rPr lang="en-US" altLang="ko-KR" dirty="0">
              <a:latin typeface="맑은 고딕" panose="020B0503020000020004" pitchFamily="50" charset="-127"/>
              <a:ea typeface="맑은 고딕" panose="020B0503020000020004" pitchFamily="50" charset="-127"/>
            </a:rPr>
            <a:t>” </a:t>
          </a:r>
          <a:r>
            <a:rPr lang="ko-KR" altLang="ko-KR" dirty="0">
              <a:latin typeface="맑은 고딕" panose="020B0503020000020004" pitchFamily="50" charset="-127"/>
              <a:ea typeface="맑은 고딕" panose="020B0503020000020004" pitchFamily="50" charset="-127"/>
            </a:rPr>
            <a:t>사업 수주</a:t>
          </a:r>
          <a:r>
            <a:rPr lang="en-US" altLang="ko-KR" dirty="0">
              <a:latin typeface="맑은 고딕" panose="020B0503020000020004" pitchFamily="50" charset="-127"/>
              <a:ea typeface="맑은 고딕" panose="020B0503020000020004" pitchFamily="50" charset="-127"/>
            </a:rPr>
            <a:t>(</a:t>
          </a:r>
          <a:r>
            <a:rPr lang="ko-KR" altLang="ko-KR" dirty="0">
              <a:latin typeface="맑은 고딕" panose="020B0503020000020004" pitchFamily="50" charset="-127"/>
              <a:ea typeface="맑은 고딕" panose="020B0503020000020004" pitchFamily="50" charset="-127"/>
            </a:rPr>
            <a:t>충청남도 예산군</a:t>
          </a:r>
          <a:r>
            <a:rPr lang="en-US" altLang="ko-KR" dirty="0">
              <a:latin typeface="맑은 고딕" panose="020B0503020000020004" pitchFamily="50" charset="-127"/>
              <a:ea typeface="맑은 고딕" panose="020B0503020000020004" pitchFamily="50" charset="-127"/>
            </a:rPr>
            <a:t>)</a:t>
          </a:r>
          <a:endParaRPr lang="ko-KR" dirty="0">
            <a:latin typeface="맑은 고딕" panose="020B0503020000020004" pitchFamily="50" charset="-127"/>
            <a:ea typeface="맑은 고딕" panose="020B0503020000020004" pitchFamily="50" charset="-127"/>
          </a:endParaRPr>
        </a:p>
      </dgm:t>
    </dgm:pt>
    <dgm:pt modelId="{66F80DD9-B24B-4D74-A186-5C412B3C2109}" type="parTrans" cxnId="{9A96D7B5-7EFF-4F09-8304-4684E78ED887}">
      <dgm:prSet/>
      <dgm:spPr/>
      <dgm:t>
        <a:bodyPr/>
        <a:lstStyle/>
        <a:p>
          <a:pPr latinLnBrk="1"/>
          <a:endParaRPr lang="ko-KR" altLang="en-US"/>
        </a:p>
      </dgm:t>
    </dgm:pt>
    <dgm:pt modelId="{1E66AA0F-4458-49B2-BC54-D063546C2174}" type="sibTrans" cxnId="{9A96D7B5-7EFF-4F09-8304-4684E78ED887}">
      <dgm:prSet/>
      <dgm:spPr/>
      <dgm:t>
        <a:bodyPr/>
        <a:lstStyle/>
        <a:p>
          <a:pPr latinLnBrk="1"/>
          <a:endParaRPr lang="ko-KR" altLang="en-US"/>
        </a:p>
      </dgm:t>
    </dgm:pt>
    <dgm:pt modelId="{269DA88A-4C3B-475C-A79F-C170456A34B7}">
      <dgm:prSet/>
      <dgm:spPr>
        <a:ln>
          <a:solidFill>
            <a:schemeClr val="tx2">
              <a:lumMod val="60000"/>
              <a:lumOff val="40000"/>
            </a:schemeClr>
          </a:solidFill>
        </a:ln>
      </dgm:spPr>
      <dgm:t>
        <a:bodyPr/>
        <a:lstStyle/>
        <a:p>
          <a:pPr rtl="0" latinLnBrk="1"/>
          <a:r>
            <a:rPr lang="ko-KR" altLang="en-US" dirty="0" err="1">
              <a:latin typeface="맑은 고딕" panose="020B0503020000020004" pitchFamily="50" charset="-127"/>
              <a:ea typeface="맑은 고딕" panose="020B0503020000020004" pitchFamily="50" charset="-127"/>
            </a:rPr>
            <a:t>매그나칩</a:t>
          </a:r>
          <a:r>
            <a:rPr lang="ko-KR" altLang="en-US" dirty="0">
              <a:latin typeface="맑은 고딕" panose="020B0503020000020004" pitchFamily="50" charset="-127"/>
              <a:ea typeface="맑은 고딕" panose="020B0503020000020004" pitchFamily="50" charset="-127"/>
            </a:rPr>
            <a:t> 반도체 </a:t>
          </a:r>
          <a:r>
            <a:rPr lang="en-US" altLang="ko-KR" dirty="0" err="1">
              <a:latin typeface="맑은 고딕" panose="020B0503020000020004" pitchFamily="50" charset="-127"/>
              <a:ea typeface="맑은 고딕" panose="020B0503020000020004" pitchFamily="50" charset="-127"/>
            </a:rPr>
            <a:t>MagnaPro</a:t>
          </a:r>
          <a:r>
            <a:rPr lang="en-US" altLang="ko-KR" dirty="0">
              <a:latin typeface="맑은 고딕" panose="020B0503020000020004" pitchFamily="50" charset="-127"/>
              <a:ea typeface="맑은 고딕" panose="020B0503020000020004" pitchFamily="50" charset="-127"/>
            </a:rPr>
            <a:t> NPI Main View </a:t>
          </a:r>
          <a:r>
            <a:rPr lang="ko-KR" altLang="en-US" dirty="0">
              <a:latin typeface="맑은 고딕" panose="020B0503020000020004" pitchFamily="50" charset="-127"/>
              <a:ea typeface="맑은 고딕" panose="020B0503020000020004" pitchFamily="50" charset="-127"/>
            </a:rPr>
            <a:t>개선 개발</a:t>
          </a:r>
          <a:endParaRPr lang="ko-KR" dirty="0">
            <a:latin typeface="맑은 고딕" panose="020B0503020000020004" pitchFamily="50" charset="-127"/>
            <a:ea typeface="맑은 고딕" panose="020B0503020000020004" pitchFamily="50" charset="-127"/>
          </a:endParaRPr>
        </a:p>
      </dgm:t>
    </dgm:pt>
    <dgm:pt modelId="{87E2D4C0-5941-435A-A0EF-1A078FFBED82}" type="parTrans" cxnId="{A5816B4C-60FF-4BC1-84F0-468EDA0F4E46}">
      <dgm:prSet/>
      <dgm:spPr/>
      <dgm:t>
        <a:bodyPr/>
        <a:lstStyle/>
        <a:p>
          <a:pPr latinLnBrk="1"/>
          <a:endParaRPr lang="ko-KR" altLang="en-US"/>
        </a:p>
      </dgm:t>
    </dgm:pt>
    <dgm:pt modelId="{922B6651-8256-4169-8154-BE6EF7638756}" type="sibTrans" cxnId="{A5816B4C-60FF-4BC1-84F0-468EDA0F4E46}">
      <dgm:prSet/>
      <dgm:spPr/>
      <dgm:t>
        <a:bodyPr/>
        <a:lstStyle/>
        <a:p>
          <a:pPr latinLnBrk="1"/>
          <a:endParaRPr lang="ko-KR" altLang="en-US"/>
        </a:p>
      </dgm:t>
    </dgm:pt>
    <dgm:pt modelId="{FE55720D-0843-4E07-8CF4-F49C56483F7B}" type="pres">
      <dgm:prSet presAssocID="{33170FCD-95B8-41B5-827D-F605F52524DB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0B4DE107-633E-4A19-AE46-BB100F7E7396}" type="pres">
      <dgm:prSet presAssocID="{1B6BCAD5-F3AC-40E8-9790-F1598FDD59F6}" presName="parentLin" presStyleCnt="0"/>
      <dgm:spPr/>
    </dgm:pt>
    <dgm:pt modelId="{07B1BC89-4207-44F0-954C-1EE03ED4D953}" type="pres">
      <dgm:prSet presAssocID="{1B6BCAD5-F3AC-40E8-9790-F1598FDD59F6}" presName="parentLeftMargin" presStyleLbl="node1" presStyleIdx="0" presStyleCnt="2"/>
      <dgm:spPr/>
      <dgm:t>
        <a:bodyPr/>
        <a:lstStyle/>
        <a:p>
          <a:pPr latinLnBrk="1"/>
          <a:endParaRPr lang="ko-KR" altLang="en-US"/>
        </a:p>
      </dgm:t>
    </dgm:pt>
    <dgm:pt modelId="{E8BBFF5B-2CAF-4D09-8FD9-31E855523A5A}" type="pres">
      <dgm:prSet presAssocID="{1B6BCAD5-F3AC-40E8-9790-F1598FDD59F6}" presName="parentText" presStyleLbl="node1" presStyleIdx="0" presStyleCnt="2">
        <dgm:presLayoutVars>
          <dgm:chMax val="0"/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45A833D8-9D89-4004-B0C7-7B60E3CCB1D1}" type="pres">
      <dgm:prSet presAssocID="{1B6BCAD5-F3AC-40E8-9790-F1598FDD59F6}" presName="negativeSpace" presStyleCnt="0"/>
      <dgm:spPr/>
    </dgm:pt>
    <dgm:pt modelId="{120154BD-A7FF-4E9F-9780-E524186C8B9D}" type="pres">
      <dgm:prSet presAssocID="{1B6BCAD5-F3AC-40E8-9790-F1598FDD59F6}" presName="childText" presStyleLbl="conFgAcc1" presStyleIdx="0" presStyleCnt="2">
        <dgm:presLayoutVars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34F56600-CBD2-4623-AC72-4EB4ED5763E5}" type="pres">
      <dgm:prSet presAssocID="{BCF42967-8B93-43B8-9382-E42D3E655458}" presName="spaceBetweenRectangles" presStyleCnt="0"/>
      <dgm:spPr/>
    </dgm:pt>
    <dgm:pt modelId="{FDE01818-253F-45FE-8503-E175C479E95E}" type="pres">
      <dgm:prSet presAssocID="{1BAC6766-50BE-4F1E-88D2-87874FA6B551}" presName="parentLin" presStyleCnt="0"/>
      <dgm:spPr/>
    </dgm:pt>
    <dgm:pt modelId="{1DF26D56-DDB0-46E1-A023-A6D8DE1392F5}" type="pres">
      <dgm:prSet presAssocID="{1BAC6766-50BE-4F1E-88D2-87874FA6B551}" presName="parentLeftMargin" presStyleLbl="node1" presStyleIdx="0" presStyleCnt="2"/>
      <dgm:spPr/>
      <dgm:t>
        <a:bodyPr/>
        <a:lstStyle/>
        <a:p>
          <a:pPr latinLnBrk="1"/>
          <a:endParaRPr lang="ko-KR" altLang="en-US"/>
        </a:p>
      </dgm:t>
    </dgm:pt>
    <dgm:pt modelId="{F8CDCB53-4AA7-4A1A-845E-B53D4D4E269E}" type="pres">
      <dgm:prSet presAssocID="{1BAC6766-50BE-4F1E-88D2-87874FA6B551}" presName="parentText" presStyleLbl="node1" presStyleIdx="1" presStyleCnt="2">
        <dgm:presLayoutVars>
          <dgm:chMax val="0"/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EC439B94-ED3F-426C-8626-B74CD550FBEF}" type="pres">
      <dgm:prSet presAssocID="{1BAC6766-50BE-4F1E-88D2-87874FA6B551}" presName="negativeSpace" presStyleCnt="0"/>
      <dgm:spPr/>
    </dgm:pt>
    <dgm:pt modelId="{97CDF2EB-A5F4-420C-ADE2-80C47D199D74}" type="pres">
      <dgm:prSet presAssocID="{1BAC6766-50BE-4F1E-88D2-87874FA6B551}" presName="childText" presStyleLbl="conFgAcc1" presStyleIdx="1" presStyleCnt="2">
        <dgm:presLayoutVars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</dgm:ptLst>
  <dgm:cxnLst>
    <dgm:cxn modelId="{15BDE2A5-7643-4E47-94F3-639357DC997A}" srcId="{1B6BCAD5-F3AC-40E8-9790-F1598FDD59F6}" destId="{663DC649-6207-47E0-B7E3-B0A5DD2C2F7E}" srcOrd="3" destOrd="0" parTransId="{4437F22B-BD09-4313-88C4-68B7306E4BFA}" sibTransId="{9E0E3B35-39FB-4689-8DBA-EA435591B4F3}"/>
    <dgm:cxn modelId="{94B85DF7-6A46-48DA-B4E6-6E1B1A8F52DA}" srcId="{1B6BCAD5-F3AC-40E8-9790-F1598FDD59F6}" destId="{2C5115BE-FD9A-4112-9AAF-293ADD30EC7A}" srcOrd="5" destOrd="0" parTransId="{5EC522C0-D602-440A-8118-3E5691B25858}" sibTransId="{90635683-E4A6-4952-9BA1-A1A512D17252}"/>
    <dgm:cxn modelId="{69DECD69-EB1E-40FB-8009-74535773F931}" srcId="{33170FCD-95B8-41B5-827D-F605F52524DB}" destId="{1BAC6766-50BE-4F1E-88D2-87874FA6B551}" srcOrd="1" destOrd="0" parTransId="{B477FE01-CC7C-4368-A160-26176349CEE3}" sibTransId="{BD1B1225-CDD2-4486-A7BE-4E444A34A898}"/>
    <dgm:cxn modelId="{A5816B4C-60FF-4BC1-84F0-468EDA0F4E46}" srcId="{1B6BCAD5-F3AC-40E8-9790-F1598FDD59F6}" destId="{269DA88A-4C3B-475C-A79F-C170456A34B7}" srcOrd="7" destOrd="0" parTransId="{87E2D4C0-5941-435A-A0EF-1A078FFBED82}" sibTransId="{922B6651-8256-4169-8154-BE6EF7638756}"/>
    <dgm:cxn modelId="{C1F1A892-5BD5-4C9D-8771-840B642B6ED6}" type="presOf" srcId="{1B6BCAD5-F3AC-40E8-9790-F1598FDD59F6}" destId="{E8BBFF5B-2CAF-4D09-8FD9-31E855523A5A}" srcOrd="1" destOrd="0" presId="urn:microsoft.com/office/officeart/2005/8/layout/list1"/>
    <dgm:cxn modelId="{269F0673-392E-4B4B-B8E9-C0A39AC13AF7}" srcId="{1BAC6766-50BE-4F1E-88D2-87874FA6B551}" destId="{9BB71620-0C15-4D2C-86BE-1C04F7DDAEE7}" srcOrd="5" destOrd="0" parTransId="{5EB78B00-7E8D-4D8D-AB7D-6EC2AFD75D22}" sibTransId="{3A083EFD-71AD-4009-9606-A6315A700CEB}"/>
    <dgm:cxn modelId="{EF674C6E-7033-4F7C-9D08-DB8E39548E94}" type="presOf" srcId="{1BAC6766-50BE-4F1E-88D2-87874FA6B551}" destId="{1DF26D56-DDB0-46E1-A023-A6D8DE1392F5}" srcOrd="0" destOrd="0" presId="urn:microsoft.com/office/officeart/2005/8/layout/list1"/>
    <dgm:cxn modelId="{B33F28EB-0794-4466-8548-DA19E6FE2179}" type="presOf" srcId="{663DC649-6207-47E0-B7E3-B0A5DD2C2F7E}" destId="{120154BD-A7FF-4E9F-9780-E524186C8B9D}" srcOrd="0" destOrd="3" presId="urn:microsoft.com/office/officeart/2005/8/layout/list1"/>
    <dgm:cxn modelId="{7D97176A-75EC-44F8-9A89-9876205D8761}" type="presOf" srcId="{33170FCD-95B8-41B5-827D-F605F52524DB}" destId="{FE55720D-0843-4E07-8CF4-F49C56483F7B}" srcOrd="0" destOrd="0" presId="urn:microsoft.com/office/officeart/2005/8/layout/list1"/>
    <dgm:cxn modelId="{28F11D43-EF81-437F-A27E-FD139F8D25B2}" srcId="{1BAC6766-50BE-4F1E-88D2-87874FA6B551}" destId="{B42CA29E-DF1E-46FE-ABC0-E259E23297D5}" srcOrd="0" destOrd="0" parTransId="{33F84B8B-8C61-415E-ABBE-AAA09E8057BE}" sibTransId="{9BBCC993-0A6D-4C40-B5B0-08BB4545464D}"/>
    <dgm:cxn modelId="{085A7A2A-407C-4194-984F-5CCA7CE5ED67}" type="presOf" srcId="{100E12EB-D74D-477F-9877-A30B78CFD4A7}" destId="{97CDF2EB-A5F4-420C-ADE2-80C47D199D74}" srcOrd="0" destOrd="1" presId="urn:microsoft.com/office/officeart/2005/8/layout/list1"/>
    <dgm:cxn modelId="{99E453E5-A630-470B-BDFA-32BFF90D53F6}" type="presOf" srcId="{2C5115BE-FD9A-4112-9AAF-293ADD30EC7A}" destId="{120154BD-A7FF-4E9F-9780-E524186C8B9D}" srcOrd="0" destOrd="5" presId="urn:microsoft.com/office/officeart/2005/8/layout/list1"/>
    <dgm:cxn modelId="{64AA6D2E-473E-4D59-B819-3916F671AB7E}" type="presOf" srcId="{9BB71620-0C15-4D2C-86BE-1C04F7DDAEE7}" destId="{97CDF2EB-A5F4-420C-ADE2-80C47D199D74}" srcOrd="0" destOrd="5" presId="urn:microsoft.com/office/officeart/2005/8/layout/list1"/>
    <dgm:cxn modelId="{032B0909-6416-455B-9DC5-ABF44525243F}" type="presOf" srcId="{33E3D8BD-2E93-4516-83D2-16F6997EDAD1}" destId="{120154BD-A7FF-4E9F-9780-E524186C8B9D}" srcOrd="0" destOrd="2" presId="urn:microsoft.com/office/officeart/2005/8/layout/list1"/>
    <dgm:cxn modelId="{74F715FA-B443-43D0-A84D-005E8373D4D1}" type="presOf" srcId="{269DA88A-4C3B-475C-A79F-C170456A34B7}" destId="{120154BD-A7FF-4E9F-9780-E524186C8B9D}" srcOrd="0" destOrd="7" presId="urn:microsoft.com/office/officeart/2005/8/layout/list1"/>
    <dgm:cxn modelId="{C9B64A89-9D8E-4310-9247-4475522AFF9A}" type="presOf" srcId="{F2190EE4-C3CE-48F1-9F21-D9373B94516C}" destId="{120154BD-A7FF-4E9F-9780-E524186C8B9D}" srcOrd="0" destOrd="0" presId="urn:microsoft.com/office/officeart/2005/8/layout/list1"/>
    <dgm:cxn modelId="{1AFE1290-6FE2-455B-8817-8E9E5CFF30BF}" type="presOf" srcId="{1EEA1CF5-6BBD-4EDB-8213-939B14D13BF4}" destId="{120154BD-A7FF-4E9F-9780-E524186C8B9D}" srcOrd="0" destOrd="4" presId="urn:microsoft.com/office/officeart/2005/8/layout/list1"/>
    <dgm:cxn modelId="{DEF04B25-9E98-40E6-9B73-4F6F9DAE1656}" srcId="{1B6BCAD5-F3AC-40E8-9790-F1598FDD59F6}" destId="{A98DB31B-76CA-4622-A3EA-6DCDBF4F5779}" srcOrd="1" destOrd="0" parTransId="{BF290778-A9CD-4F65-BF0B-39F8AD49A4E9}" sibTransId="{B8BC0F78-23EC-46CD-A20A-BA6E989356AE}"/>
    <dgm:cxn modelId="{8BA27877-9AC3-4BCF-BAA2-7EDBC6CCDCAA}" srcId="{1B6BCAD5-F3AC-40E8-9790-F1598FDD59F6}" destId="{90FAFF79-A076-49F7-90A7-19FC6F435DF0}" srcOrd="6" destOrd="0" parTransId="{D5D0A245-2868-44EB-A035-1DA1E35F131E}" sibTransId="{9AAEB53E-F805-4932-ACF2-C6D53E572482}"/>
    <dgm:cxn modelId="{9A96D7B5-7EFF-4F09-8304-4684E78ED887}" srcId="{1B6BCAD5-F3AC-40E8-9790-F1598FDD59F6}" destId="{33E3D8BD-2E93-4516-83D2-16F6997EDAD1}" srcOrd="2" destOrd="0" parTransId="{66F80DD9-B24B-4D74-A186-5C412B3C2109}" sibTransId="{1E66AA0F-4458-49B2-BC54-D063546C2174}"/>
    <dgm:cxn modelId="{04E5A8F8-85B7-47E3-A0A5-599094AA0A56}" type="presOf" srcId="{A98DB31B-76CA-4622-A3EA-6DCDBF4F5779}" destId="{120154BD-A7FF-4E9F-9780-E524186C8B9D}" srcOrd="0" destOrd="1" presId="urn:microsoft.com/office/officeart/2005/8/layout/list1"/>
    <dgm:cxn modelId="{DEA9B543-F74D-42FD-A3A2-3B30F4F447B2}" srcId="{1B6BCAD5-F3AC-40E8-9790-F1598FDD59F6}" destId="{F2190EE4-C3CE-48F1-9F21-D9373B94516C}" srcOrd="0" destOrd="0" parTransId="{03EFDEEE-81CC-42B9-A889-7F04219BDDC3}" sibTransId="{0190C8BD-A3B8-43D8-8411-AFA13DC893CE}"/>
    <dgm:cxn modelId="{A1B5A337-28B0-4577-A649-76F849AF7BE0}" srcId="{1BAC6766-50BE-4F1E-88D2-87874FA6B551}" destId="{1849E27D-AF23-4F1A-9168-AD29EFEB5FC9}" srcOrd="3" destOrd="0" parTransId="{23CD568B-2004-4583-B55B-A208CD8EA7D1}" sibTransId="{C6CA856D-B187-4A1C-B5F1-9C3F7AA6BB8F}"/>
    <dgm:cxn modelId="{EE1C7CD8-0D0E-4569-9184-BC0BC5DD1185}" type="presOf" srcId="{C0BFAC00-26D7-45D7-8115-4C770B58F81A}" destId="{97CDF2EB-A5F4-420C-ADE2-80C47D199D74}" srcOrd="0" destOrd="4" presId="urn:microsoft.com/office/officeart/2005/8/layout/list1"/>
    <dgm:cxn modelId="{F8CC19A9-75B9-4E7E-99DA-5D9E4B1CD49C}" type="presOf" srcId="{90FAFF79-A076-49F7-90A7-19FC6F435DF0}" destId="{120154BD-A7FF-4E9F-9780-E524186C8B9D}" srcOrd="0" destOrd="6" presId="urn:microsoft.com/office/officeart/2005/8/layout/list1"/>
    <dgm:cxn modelId="{65573CDD-E5CC-4FE7-8240-B9311C345AEF}" srcId="{1BAC6766-50BE-4F1E-88D2-87874FA6B551}" destId="{100E12EB-D74D-477F-9877-A30B78CFD4A7}" srcOrd="1" destOrd="0" parTransId="{D113CB1C-98CD-4C83-A3DB-10A7612CEA54}" sibTransId="{45AA7126-B769-44AD-B543-C9154922A1EC}"/>
    <dgm:cxn modelId="{2BC87D7B-ABBF-4120-9CC2-84D2C1D30725}" type="presOf" srcId="{B42CA29E-DF1E-46FE-ABC0-E259E23297D5}" destId="{97CDF2EB-A5F4-420C-ADE2-80C47D199D74}" srcOrd="0" destOrd="0" presId="urn:microsoft.com/office/officeart/2005/8/layout/list1"/>
    <dgm:cxn modelId="{4890D646-12D5-48A2-BE94-A8731972468B}" type="presOf" srcId="{1849E27D-AF23-4F1A-9168-AD29EFEB5FC9}" destId="{97CDF2EB-A5F4-420C-ADE2-80C47D199D74}" srcOrd="0" destOrd="3" presId="urn:microsoft.com/office/officeart/2005/8/layout/list1"/>
    <dgm:cxn modelId="{5898D6A7-713F-4C5A-939A-8601ED227E65}" type="presOf" srcId="{1BAC6766-50BE-4F1E-88D2-87874FA6B551}" destId="{F8CDCB53-4AA7-4A1A-845E-B53D4D4E269E}" srcOrd="1" destOrd="0" presId="urn:microsoft.com/office/officeart/2005/8/layout/list1"/>
    <dgm:cxn modelId="{3C89667C-ADC5-4603-816A-E8F8D20E7C01}" srcId="{1BAC6766-50BE-4F1E-88D2-87874FA6B551}" destId="{C0BFAC00-26D7-45D7-8115-4C770B58F81A}" srcOrd="4" destOrd="0" parTransId="{B442933F-E392-478E-B89B-BAF7F01568D4}" sibTransId="{BB819739-F041-4508-9648-A7B1873BE27F}"/>
    <dgm:cxn modelId="{87BE96B3-2E42-4682-B813-FCDD9B4F346E}" srcId="{1BAC6766-50BE-4F1E-88D2-87874FA6B551}" destId="{D38A1EDC-0066-4A4B-8D4A-D712B95A3DD8}" srcOrd="2" destOrd="0" parTransId="{89B17F8F-2149-4ADF-A8BF-9271A442C109}" sibTransId="{E9494B20-AEAD-4D49-8E97-E7D7E8D2CFA2}"/>
    <dgm:cxn modelId="{68C60CBE-E930-4561-B726-973E65E99B92}" type="presOf" srcId="{D38A1EDC-0066-4A4B-8D4A-D712B95A3DD8}" destId="{97CDF2EB-A5F4-420C-ADE2-80C47D199D74}" srcOrd="0" destOrd="2" presId="urn:microsoft.com/office/officeart/2005/8/layout/list1"/>
    <dgm:cxn modelId="{39D66FFA-035D-4785-B960-49A74980D335}" srcId="{33170FCD-95B8-41B5-827D-F605F52524DB}" destId="{1B6BCAD5-F3AC-40E8-9790-F1598FDD59F6}" srcOrd="0" destOrd="0" parTransId="{80AFA62A-AAC9-4C87-A564-2F7A3BEB8218}" sibTransId="{BCF42967-8B93-43B8-9382-E42D3E655458}"/>
    <dgm:cxn modelId="{3C47F757-C064-4C1C-993E-9AEF28832F9C}" srcId="{1B6BCAD5-F3AC-40E8-9790-F1598FDD59F6}" destId="{1EEA1CF5-6BBD-4EDB-8213-939B14D13BF4}" srcOrd="4" destOrd="0" parTransId="{42D9F3D6-D9BD-45A7-B9EA-22007674A4A3}" sibTransId="{493CD5C1-F1BE-4E21-A881-84B96975513F}"/>
    <dgm:cxn modelId="{E875EEE5-51EB-43BD-B1C4-A6BF49459929}" type="presOf" srcId="{1B6BCAD5-F3AC-40E8-9790-F1598FDD59F6}" destId="{07B1BC89-4207-44F0-954C-1EE03ED4D953}" srcOrd="0" destOrd="0" presId="urn:microsoft.com/office/officeart/2005/8/layout/list1"/>
    <dgm:cxn modelId="{92A94202-E1C6-4FB0-ACF0-51A6D0DE7C37}" type="presParOf" srcId="{FE55720D-0843-4E07-8CF4-F49C56483F7B}" destId="{0B4DE107-633E-4A19-AE46-BB100F7E7396}" srcOrd="0" destOrd="0" presId="urn:microsoft.com/office/officeart/2005/8/layout/list1"/>
    <dgm:cxn modelId="{DA510D7F-2699-44F2-BA1E-05B6333F8C2D}" type="presParOf" srcId="{0B4DE107-633E-4A19-AE46-BB100F7E7396}" destId="{07B1BC89-4207-44F0-954C-1EE03ED4D953}" srcOrd="0" destOrd="0" presId="urn:microsoft.com/office/officeart/2005/8/layout/list1"/>
    <dgm:cxn modelId="{BED9EABD-3B55-4A17-9197-2B0D9E52C62D}" type="presParOf" srcId="{0B4DE107-633E-4A19-AE46-BB100F7E7396}" destId="{E8BBFF5B-2CAF-4D09-8FD9-31E855523A5A}" srcOrd="1" destOrd="0" presId="urn:microsoft.com/office/officeart/2005/8/layout/list1"/>
    <dgm:cxn modelId="{F1CC794B-FD80-4AD1-9C14-5FB9197193BB}" type="presParOf" srcId="{FE55720D-0843-4E07-8CF4-F49C56483F7B}" destId="{45A833D8-9D89-4004-B0C7-7B60E3CCB1D1}" srcOrd="1" destOrd="0" presId="urn:microsoft.com/office/officeart/2005/8/layout/list1"/>
    <dgm:cxn modelId="{FD281C35-4D47-4FBF-8280-66C8BC6533A6}" type="presParOf" srcId="{FE55720D-0843-4E07-8CF4-F49C56483F7B}" destId="{120154BD-A7FF-4E9F-9780-E524186C8B9D}" srcOrd="2" destOrd="0" presId="urn:microsoft.com/office/officeart/2005/8/layout/list1"/>
    <dgm:cxn modelId="{236735AC-B180-4BF3-A4A4-3A3546BD971B}" type="presParOf" srcId="{FE55720D-0843-4E07-8CF4-F49C56483F7B}" destId="{34F56600-CBD2-4623-AC72-4EB4ED5763E5}" srcOrd="3" destOrd="0" presId="urn:microsoft.com/office/officeart/2005/8/layout/list1"/>
    <dgm:cxn modelId="{C6401268-5FB6-4E03-8C06-3354F9E98D6C}" type="presParOf" srcId="{FE55720D-0843-4E07-8CF4-F49C56483F7B}" destId="{FDE01818-253F-45FE-8503-E175C479E95E}" srcOrd="4" destOrd="0" presId="urn:microsoft.com/office/officeart/2005/8/layout/list1"/>
    <dgm:cxn modelId="{32D14C5F-903C-4CA2-A2D8-7F7B6E3BA3C7}" type="presParOf" srcId="{FDE01818-253F-45FE-8503-E175C479E95E}" destId="{1DF26D56-DDB0-46E1-A023-A6D8DE1392F5}" srcOrd="0" destOrd="0" presId="urn:microsoft.com/office/officeart/2005/8/layout/list1"/>
    <dgm:cxn modelId="{6901B78F-EF82-4CB2-919D-A55653B69F25}" type="presParOf" srcId="{FDE01818-253F-45FE-8503-E175C479E95E}" destId="{F8CDCB53-4AA7-4A1A-845E-B53D4D4E269E}" srcOrd="1" destOrd="0" presId="urn:microsoft.com/office/officeart/2005/8/layout/list1"/>
    <dgm:cxn modelId="{2C9092AB-B280-41FB-9997-E3C3EFE38B68}" type="presParOf" srcId="{FE55720D-0843-4E07-8CF4-F49C56483F7B}" destId="{EC439B94-ED3F-426C-8626-B74CD550FBEF}" srcOrd="5" destOrd="0" presId="urn:microsoft.com/office/officeart/2005/8/layout/list1"/>
    <dgm:cxn modelId="{7BC3A8EB-BC57-4C93-8612-C5D3CE47CDAB}" type="presParOf" srcId="{FE55720D-0843-4E07-8CF4-F49C56483F7B}" destId="{97CDF2EB-A5F4-420C-ADE2-80C47D199D74}" srcOrd="6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33170FCD-95B8-41B5-827D-F605F52524DB}" type="doc">
      <dgm:prSet loTypeId="urn:microsoft.com/office/officeart/2005/8/layout/list1" loCatId="list" qsTypeId="urn:microsoft.com/office/officeart/2005/8/quickstyle/simple1" qsCatId="simple" csTypeId="urn:microsoft.com/office/officeart/2005/8/colors/accent2_2" csCatId="accent2" phldr="1"/>
      <dgm:spPr/>
      <dgm:t>
        <a:bodyPr/>
        <a:lstStyle/>
        <a:p>
          <a:pPr latinLnBrk="1"/>
          <a:endParaRPr lang="ko-KR" altLang="en-US"/>
        </a:p>
      </dgm:t>
    </dgm:pt>
    <dgm:pt modelId="{1BAC6766-50BE-4F1E-88D2-87874FA6B551}">
      <dgm:prSet/>
      <dgm:spPr>
        <a:solidFill>
          <a:schemeClr val="tx2">
            <a:lumMod val="60000"/>
            <a:lumOff val="40000"/>
          </a:schemeClr>
        </a:solidFill>
        <a:ln>
          <a:solidFill>
            <a:schemeClr val="tx2">
              <a:lumMod val="60000"/>
              <a:lumOff val="40000"/>
            </a:schemeClr>
          </a:solidFill>
        </a:ln>
      </dgm:spPr>
      <dgm:t>
        <a:bodyPr/>
        <a:lstStyle/>
        <a:p>
          <a:pPr rtl="0" latinLnBrk="1"/>
          <a:r>
            <a:rPr kumimoji="1" lang="en-US" altLang="ko-KR" dirty="0" smtClean="0">
              <a:latin typeface="맑은 고딕" panose="020B0503020000020004" pitchFamily="50" charset="-127"/>
              <a:ea typeface="맑은 고딕" panose="020B0503020000020004" pitchFamily="50" charset="-127"/>
            </a:rPr>
            <a:t>2016</a:t>
          </a:r>
          <a:r>
            <a:rPr kumimoji="1" lang="ko-KR" altLang="en-US" smtClean="0">
              <a:latin typeface="맑은 고딕" panose="020B0503020000020004" pitchFamily="50" charset="-127"/>
              <a:ea typeface="맑은 고딕" panose="020B0503020000020004" pitchFamily="50" charset="-127"/>
            </a:rPr>
            <a:t>년 </a:t>
          </a:r>
          <a:r>
            <a:rPr lang="ko-KR" altLang="en-US" dirty="0">
              <a:latin typeface="맑은 고딕" panose="020B0503020000020004" pitchFamily="50" charset="-127"/>
              <a:ea typeface="맑은 고딕" panose="020B0503020000020004" pitchFamily="50" charset="-127"/>
            </a:rPr>
            <a:t>유지보수 및 기술지원 실적</a:t>
          </a:r>
          <a:endParaRPr lang="ko-KR" b="0" dirty="0">
            <a:latin typeface="맑은 고딕" panose="020B0503020000020004" pitchFamily="50" charset="-127"/>
            <a:ea typeface="맑은 고딕" panose="020B0503020000020004" pitchFamily="50" charset="-127"/>
          </a:endParaRPr>
        </a:p>
      </dgm:t>
    </dgm:pt>
    <dgm:pt modelId="{B477FE01-CC7C-4368-A160-26176349CEE3}" type="parTrans" cxnId="{69DECD69-EB1E-40FB-8009-74535773F931}">
      <dgm:prSet/>
      <dgm:spPr/>
      <dgm:t>
        <a:bodyPr/>
        <a:lstStyle/>
        <a:p>
          <a:pPr latinLnBrk="1"/>
          <a:endParaRPr lang="ko-KR" altLang="en-US">
            <a:latin typeface="맑은 고딕" panose="020B0503020000020004" pitchFamily="50" charset="-127"/>
            <a:ea typeface="맑은 고딕" panose="020B0503020000020004" pitchFamily="50" charset="-127"/>
          </a:endParaRPr>
        </a:p>
      </dgm:t>
    </dgm:pt>
    <dgm:pt modelId="{BD1B1225-CDD2-4486-A7BE-4E444A34A898}" type="sibTrans" cxnId="{69DECD69-EB1E-40FB-8009-74535773F931}">
      <dgm:prSet/>
      <dgm:spPr/>
      <dgm:t>
        <a:bodyPr/>
        <a:lstStyle/>
        <a:p>
          <a:pPr latinLnBrk="1"/>
          <a:endParaRPr lang="ko-KR" altLang="en-US">
            <a:latin typeface="맑은 고딕" panose="020B0503020000020004" pitchFamily="50" charset="-127"/>
            <a:ea typeface="맑은 고딕" panose="020B0503020000020004" pitchFamily="50" charset="-127"/>
          </a:endParaRPr>
        </a:p>
      </dgm:t>
    </dgm:pt>
    <dgm:pt modelId="{B42CA29E-DF1E-46FE-ABC0-E259E23297D5}">
      <dgm:prSet/>
      <dgm:spPr>
        <a:ln>
          <a:solidFill>
            <a:schemeClr val="tx2">
              <a:lumMod val="60000"/>
              <a:lumOff val="40000"/>
            </a:schemeClr>
          </a:solidFill>
        </a:ln>
      </dgm:spPr>
      <dgm:t>
        <a:bodyPr/>
        <a:lstStyle/>
        <a:p>
          <a:pPr rtl="0" latinLnBrk="1"/>
          <a:r>
            <a:rPr lang="ko-KR" altLang="en-US" smtClean="0">
              <a:latin typeface="맑은 고딕" panose="020B0503020000020004" pitchFamily="50" charset="-127"/>
              <a:ea typeface="맑은 고딕" panose="020B0503020000020004" pitchFamily="50" charset="-127"/>
            </a:rPr>
            <a:t>매그나칩 반도체 </a:t>
          </a:r>
          <a:r>
            <a:rPr lang="en-US" altLang="ko-KR" smtClean="0">
              <a:latin typeface="맑은 고딕" panose="020B0503020000020004" pitchFamily="50" charset="-127"/>
              <a:ea typeface="맑은 고딕" panose="020B0503020000020004" pitchFamily="50" charset="-127"/>
            </a:rPr>
            <a:t>Magnapro 2016</a:t>
          </a:r>
          <a:r>
            <a:rPr lang="ko-KR" altLang="en-US" smtClean="0">
              <a:latin typeface="맑은 고딕" panose="020B0503020000020004" pitchFamily="50" charset="-127"/>
              <a:ea typeface="맑은 고딕" panose="020B0503020000020004" pitchFamily="50" charset="-127"/>
            </a:rPr>
            <a:t>년 연간 운영 및 기술지원</a:t>
          </a:r>
          <a:endParaRPr lang="ko-KR" dirty="0">
            <a:latin typeface="맑은 고딕" panose="020B0503020000020004" pitchFamily="50" charset="-127"/>
            <a:ea typeface="맑은 고딕" panose="020B0503020000020004" pitchFamily="50" charset="-127"/>
          </a:endParaRPr>
        </a:p>
      </dgm:t>
    </dgm:pt>
    <dgm:pt modelId="{33F84B8B-8C61-415E-ABBE-AAA09E8057BE}" type="parTrans" cxnId="{28F11D43-EF81-437F-A27E-FD139F8D25B2}">
      <dgm:prSet/>
      <dgm:spPr/>
      <dgm:t>
        <a:bodyPr/>
        <a:lstStyle/>
        <a:p>
          <a:pPr latinLnBrk="1"/>
          <a:endParaRPr lang="ko-KR" altLang="en-US"/>
        </a:p>
      </dgm:t>
    </dgm:pt>
    <dgm:pt modelId="{9BBCC993-0A6D-4C40-B5B0-08BB4545464D}" type="sibTrans" cxnId="{28F11D43-EF81-437F-A27E-FD139F8D25B2}">
      <dgm:prSet/>
      <dgm:spPr/>
      <dgm:t>
        <a:bodyPr/>
        <a:lstStyle/>
        <a:p>
          <a:pPr latinLnBrk="1"/>
          <a:endParaRPr lang="ko-KR" altLang="en-US"/>
        </a:p>
      </dgm:t>
    </dgm:pt>
    <dgm:pt modelId="{1B6BCAD5-F3AC-40E8-9790-F1598FDD59F6}">
      <dgm:prSet/>
      <dgm:spPr>
        <a:solidFill>
          <a:schemeClr val="tx2">
            <a:lumMod val="60000"/>
            <a:lumOff val="40000"/>
          </a:schemeClr>
        </a:solidFill>
        <a:ln>
          <a:solidFill>
            <a:schemeClr val="accent1"/>
          </a:solidFill>
        </a:ln>
      </dgm:spPr>
      <dgm:t>
        <a:bodyPr/>
        <a:lstStyle/>
        <a:p>
          <a:pPr rtl="0" latinLnBrk="1"/>
          <a:r>
            <a:rPr lang="en-US" altLang="ko-KR" dirty="0" smtClean="0">
              <a:latin typeface="맑은 고딕" panose="020B0503020000020004" pitchFamily="50" charset="-127"/>
              <a:ea typeface="맑은 고딕" panose="020B0503020000020004" pitchFamily="50" charset="-127"/>
            </a:rPr>
            <a:t>2016</a:t>
          </a:r>
          <a:r>
            <a:rPr lang="ko-KR" altLang="en-US" smtClean="0">
              <a:latin typeface="맑은 고딕" panose="020B0503020000020004" pitchFamily="50" charset="-127"/>
              <a:ea typeface="맑은 고딕" panose="020B0503020000020004" pitchFamily="50" charset="-127"/>
            </a:rPr>
            <a:t>년 </a:t>
          </a:r>
          <a:r>
            <a:rPr lang="ko-KR" altLang="en-US" dirty="0">
              <a:latin typeface="맑은 고딕" panose="020B0503020000020004" pitchFamily="50" charset="-127"/>
              <a:ea typeface="맑은 고딕" panose="020B0503020000020004" pitchFamily="50" charset="-127"/>
            </a:rPr>
            <a:t>사업 실적</a:t>
          </a:r>
          <a:endParaRPr lang="ko-KR" dirty="0">
            <a:latin typeface="맑은 고딕" panose="020B0503020000020004" pitchFamily="50" charset="-127"/>
            <a:ea typeface="맑은 고딕" panose="020B0503020000020004" pitchFamily="50" charset="-127"/>
          </a:endParaRPr>
        </a:p>
      </dgm:t>
    </dgm:pt>
    <dgm:pt modelId="{80AFA62A-AAC9-4C87-A564-2F7A3BEB8218}" type="parTrans" cxnId="{39D66FFA-035D-4785-B960-49A74980D335}">
      <dgm:prSet/>
      <dgm:spPr/>
      <dgm:t>
        <a:bodyPr/>
        <a:lstStyle/>
        <a:p>
          <a:pPr latinLnBrk="1"/>
          <a:endParaRPr lang="ko-KR" altLang="en-US"/>
        </a:p>
      </dgm:t>
    </dgm:pt>
    <dgm:pt modelId="{BCF42967-8B93-43B8-9382-E42D3E655458}" type="sibTrans" cxnId="{39D66FFA-035D-4785-B960-49A74980D335}">
      <dgm:prSet/>
      <dgm:spPr/>
      <dgm:t>
        <a:bodyPr/>
        <a:lstStyle/>
        <a:p>
          <a:pPr latinLnBrk="1"/>
          <a:endParaRPr lang="ko-KR" altLang="en-US"/>
        </a:p>
      </dgm:t>
    </dgm:pt>
    <dgm:pt modelId="{F2190EE4-C3CE-48F1-9F21-D9373B94516C}">
      <dgm:prSet/>
      <dgm:spPr>
        <a:ln>
          <a:solidFill>
            <a:schemeClr val="tx2">
              <a:lumMod val="60000"/>
              <a:lumOff val="40000"/>
            </a:schemeClr>
          </a:solidFill>
        </a:ln>
      </dgm:spPr>
      <dgm:t>
        <a:bodyPr/>
        <a:lstStyle/>
        <a:p>
          <a:pPr rtl="0" latinLnBrk="1"/>
          <a:r>
            <a:rPr lang="ko-KR" altLang="en-US" smtClean="0">
              <a:latin typeface="맑은 고딕" panose="020B0503020000020004" pitchFamily="50" charset="-127"/>
              <a:ea typeface="맑은 고딕" panose="020B0503020000020004" pitchFamily="50" charset="-127"/>
            </a:rPr>
            <a:t>어보브 반도체 </a:t>
          </a:r>
          <a:r>
            <a:rPr lang="en-US" altLang="ko-KR" smtClean="0">
              <a:latin typeface="맑은 고딕" panose="020B0503020000020004" pitchFamily="50" charset="-127"/>
              <a:ea typeface="맑은 고딕" panose="020B0503020000020004" pitchFamily="50" charset="-127"/>
            </a:rPr>
            <a:t>PMS </a:t>
          </a:r>
          <a:r>
            <a:rPr lang="ko-KR" altLang="en-US" smtClean="0">
              <a:latin typeface="맑은 고딕" panose="020B0503020000020004" pitchFamily="50" charset="-127"/>
              <a:ea typeface="맑은 고딕" panose="020B0503020000020004" pitchFamily="50" charset="-127"/>
            </a:rPr>
            <a:t>구축사업</a:t>
          </a:r>
          <a:endParaRPr lang="ko-KR" dirty="0">
            <a:latin typeface="맑은 고딕" panose="020B0503020000020004" pitchFamily="50" charset="-127"/>
            <a:ea typeface="맑은 고딕" panose="020B0503020000020004" pitchFamily="50" charset="-127"/>
          </a:endParaRPr>
        </a:p>
      </dgm:t>
    </dgm:pt>
    <dgm:pt modelId="{03EFDEEE-81CC-42B9-A889-7F04219BDDC3}" type="parTrans" cxnId="{DEA9B543-F74D-42FD-A3A2-3B30F4F447B2}">
      <dgm:prSet/>
      <dgm:spPr/>
      <dgm:t>
        <a:bodyPr/>
        <a:lstStyle/>
        <a:p>
          <a:pPr latinLnBrk="1"/>
          <a:endParaRPr lang="ko-KR" altLang="en-US"/>
        </a:p>
      </dgm:t>
    </dgm:pt>
    <dgm:pt modelId="{0190C8BD-A3B8-43D8-8411-AFA13DC893CE}" type="sibTrans" cxnId="{DEA9B543-F74D-42FD-A3A2-3B30F4F447B2}">
      <dgm:prSet/>
      <dgm:spPr/>
      <dgm:t>
        <a:bodyPr/>
        <a:lstStyle/>
        <a:p>
          <a:pPr latinLnBrk="1"/>
          <a:endParaRPr lang="ko-KR" altLang="en-US"/>
        </a:p>
      </dgm:t>
    </dgm:pt>
    <dgm:pt modelId="{2C9B4B97-F720-4CB8-8407-CD1C9720B535}">
      <dgm:prSet/>
      <dgm:spPr/>
      <dgm:t>
        <a:bodyPr/>
        <a:lstStyle/>
        <a:p>
          <a:pPr rtl="0" latinLnBrk="1"/>
          <a:r>
            <a:rPr lang="ko-KR" altLang="en-US" smtClean="0">
              <a:latin typeface="맑은 고딕" panose="020B0503020000020004" pitchFamily="50" charset="-127"/>
              <a:ea typeface="맑은 고딕" panose="020B0503020000020004" pitchFamily="50" charset="-127"/>
            </a:rPr>
            <a:t>동화기업 설비투자 관리시스템</a:t>
          </a:r>
          <a:r>
            <a:rPr lang="en-US" altLang="ko-KR" smtClean="0">
              <a:latin typeface="맑은 고딕" panose="020B0503020000020004" pitchFamily="50" charset="-127"/>
              <a:ea typeface="맑은 고딕" panose="020B0503020000020004" pitchFamily="50" charset="-127"/>
            </a:rPr>
            <a:t>(PMS)</a:t>
          </a:r>
          <a:r>
            <a:rPr lang="ko-KR" altLang="en-US" smtClean="0">
              <a:latin typeface="맑은 고딕" panose="020B0503020000020004" pitchFamily="50" charset="-127"/>
              <a:ea typeface="맑은 고딕" panose="020B0503020000020004" pitchFamily="50" charset="-127"/>
            </a:rPr>
            <a:t>구축</a:t>
          </a:r>
          <a:endParaRPr lang="ko-KR" dirty="0">
            <a:latin typeface="맑은 고딕" panose="020B0503020000020004" pitchFamily="50" charset="-127"/>
            <a:ea typeface="맑은 고딕" panose="020B0503020000020004" pitchFamily="50" charset="-127"/>
          </a:endParaRPr>
        </a:p>
      </dgm:t>
    </dgm:pt>
    <dgm:pt modelId="{6A830F8C-30DD-4762-8706-A04824914C6D}" type="parTrans" cxnId="{A5A6D28C-B34E-4FBB-893F-27862B8044E1}">
      <dgm:prSet/>
      <dgm:spPr/>
      <dgm:t>
        <a:bodyPr/>
        <a:lstStyle/>
        <a:p>
          <a:pPr latinLnBrk="1"/>
          <a:endParaRPr lang="ko-KR" altLang="en-US"/>
        </a:p>
      </dgm:t>
    </dgm:pt>
    <dgm:pt modelId="{46D09FA3-72BD-4A12-B262-B276BB7DEC06}" type="sibTrans" cxnId="{A5A6D28C-B34E-4FBB-893F-27862B8044E1}">
      <dgm:prSet/>
      <dgm:spPr/>
      <dgm:t>
        <a:bodyPr/>
        <a:lstStyle/>
        <a:p>
          <a:pPr latinLnBrk="1"/>
          <a:endParaRPr lang="ko-KR" altLang="en-US"/>
        </a:p>
      </dgm:t>
    </dgm:pt>
    <dgm:pt modelId="{7937F7DA-CF44-4FD2-802A-05331CAD0FF3}">
      <dgm:prSet/>
      <dgm:spPr/>
      <dgm:t>
        <a:bodyPr/>
        <a:lstStyle/>
        <a:p>
          <a:pPr rtl="0" latinLnBrk="1"/>
          <a:r>
            <a:rPr lang="en-US" altLang="ko-KR" smtClean="0">
              <a:latin typeface="맑은 고딕" panose="020B0503020000020004" pitchFamily="50" charset="-127"/>
              <a:ea typeface="맑은 고딕" panose="020B0503020000020004" pitchFamily="50" charset="-127"/>
            </a:rPr>
            <a:t>“2016</a:t>
          </a:r>
          <a:r>
            <a:rPr lang="ko-KR" altLang="ko-KR" smtClean="0">
              <a:latin typeface="맑은 고딕" panose="020B0503020000020004" pitchFamily="50" charset="-127"/>
              <a:ea typeface="맑은 고딕" panose="020B0503020000020004" pitchFamily="50" charset="-127"/>
            </a:rPr>
            <a:t>년 정보화사업 성과관리 컨설팅 연구용역</a:t>
          </a:r>
          <a:r>
            <a:rPr lang="en-US" altLang="ko-KR" smtClean="0">
              <a:latin typeface="맑은 고딕" panose="020B0503020000020004" pitchFamily="50" charset="-127"/>
              <a:ea typeface="맑은 고딕" panose="020B0503020000020004" pitchFamily="50" charset="-127"/>
            </a:rPr>
            <a:t>” </a:t>
          </a:r>
          <a:r>
            <a:rPr lang="ko-KR" altLang="ko-KR" smtClean="0">
              <a:latin typeface="맑은 고딕" panose="020B0503020000020004" pitchFamily="50" charset="-127"/>
              <a:ea typeface="맑은 고딕" panose="020B0503020000020004" pitchFamily="50" charset="-127"/>
            </a:rPr>
            <a:t>사업 수주</a:t>
          </a:r>
          <a:r>
            <a:rPr lang="en-US" altLang="ko-KR" smtClean="0">
              <a:latin typeface="맑은 고딕" panose="020B0503020000020004" pitchFamily="50" charset="-127"/>
              <a:ea typeface="맑은 고딕" panose="020B0503020000020004" pitchFamily="50" charset="-127"/>
            </a:rPr>
            <a:t>(</a:t>
          </a:r>
          <a:r>
            <a:rPr lang="ko-KR" altLang="ko-KR" smtClean="0">
              <a:latin typeface="맑은 고딕" panose="020B0503020000020004" pitchFamily="50" charset="-127"/>
              <a:ea typeface="맑은 고딕" panose="020B0503020000020004" pitchFamily="50" charset="-127"/>
            </a:rPr>
            <a:t>충청남도 예산군</a:t>
          </a:r>
          <a:r>
            <a:rPr lang="en-US" altLang="ko-KR" smtClean="0">
              <a:latin typeface="맑은 고딕" panose="020B0503020000020004" pitchFamily="50" charset="-127"/>
              <a:ea typeface="맑은 고딕" panose="020B0503020000020004" pitchFamily="50" charset="-127"/>
            </a:rPr>
            <a:t>)</a:t>
          </a:r>
          <a:endParaRPr lang="ko-KR" dirty="0">
            <a:latin typeface="맑은 고딕" panose="020B0503020000020004" pitchFamily="50" charset="-127"/>
            <a:ea typeface="맑은 고딕" panose="020B0503020000020004" pitchFamily="50" charset="-127"/>
          </a:endParaRPr>
        </a:p>
      </dgm:t>
    </dgm:pt>
    <dgm:pt modelId="{F5187C1B-9B49-4797-BBC5-CCA68566A6E8}" type="parTrans" cxnId="{D4A86858-AF9C-46D2-986C-8E41D67B2140}">
      <dgm:prSet/>
      <dgm:spPr/>
      <dgm:t>
        <a:bodyPr/>
        <a:lstStyle/>
        <a:p>
          <a:pPr latinLnBrk="1"/>
          <a:endParaRPr lang="ko-KR" altLang="en-US"/>
        </a:p>
      </dgm:t>
    </dgm:pt>
    <dgm:pt modelId="{19561974-5FC0-4E3D-966B-F169BC0A208B}" type="sibTrans" cxnId="{D4A86858-AF9C-46D2-986C-8E41D67B2140}">
      <dgm:prSet/>
      <dgm:spPr/>
      <dgm:t>
        <a:bodyPr/>
        <a:lstStyle/>
        <a:p>
          <a:pPr latinLnBrk="1"/>
          <a:endParaRPr lang="ko-KR" altLang="en-US"/>
        </a:p>
      </dgm:t>
    </dgm:pt>
    <dgm:pt modelId="{8E66DFC7-B9E2-4725-879C-470CF4962659}">
      <dgm:prSet/>
      <dgm:spPr/>
      <dgm:t>
        <a:bodyPr/>
        <a:lstStyle/>
        <a:p>
          <a:pPr latinLnBrk="1"/>
          <a:r>
            <a:rPr lang="ko-KR" altLang="en-US" smtClean="0">
              <a:latin typeface="맑은 고딕" panose="020B0503020000020004" pitchFamily="50" charset="-127"/>
              <a:ea typeface="맑은 고딕" panose="020B0503020000020004" pitchFamily="50" charset="-127"/>
            </a:rPr>
            <a:t>평창 동계올림픽 조직위원회 협업관리시스템</a:t>
          </a:r>
          <a:r>
            <a:rPr lang="en-US" altLang="ko-KR" smtClean="0">
              <a:latin typeface="맑은 고딕" panose="020B0503020000020004" pitchFamily="50" charset="-127"/>
              <a:ea typeface="맑은 고딕" panose="020B0503020000020004" pitchFamily="50" charset="-127"/>
            </a:rPr>
            <a:t>(SharePoint </a:t>
          </a:r>
          <a:r>
            <a:rPr lang="ko-KR" altLang="en-US" smtClean="0">
              <a:latin typeface="맑은 고딕" panose="020B0503020000020004" pitchFamily="50" charset="-127"/>
              <a:ea typeface="맑은 고딕" panose="020B0503020000020004" pitchFamily="50" charset="-127"/>
            </a:rPr>
            <a:t>영역</a:t>
          </a:r>
          <a:r>
            <a:rPr lang="en-US" altLang="ko-KR" smtClean="0">
              <a:latin typeface="맑은 고딕" panose="020B0503020000020004" pitchFamily="50" charset="-127"/>
              <a:ea typeface="맑은 고딕" panose="020B0503020000020004" pitchFamily="50" charset="-127"/>
            </a:rPr>
            <a:t>) </a:t>
          </a:r>
          <a:r>
            <a:rPr lang="ko-KR" altLang="en-US" smtClean="0">
              <a:latin typeface="맑은 고딕" panose="020B0503020000020004" pitchFamily="50" charset="-127"/>
              <a:ea typeface="맑은 고딕" panose="020B0503020000020004" pitchFamily="50" charset="-127"/>
            </a:rPr>
            <a:t>참여</a:t>
          </a:r>
          <a:endParaRPr lang="ko-KR" dirty="0">
            <a:latin typeface="맑은 고딕" panose="020B0503020000020004" pitchFamily="50" charset="-127"/>
            <a:ea typeface="맑은 고딕" panose="020B0503020000020004" pitchFamily="50" charset="-127"/>
          </a:endParaRPr>
        </a:p>
      </dgm:t>
    </dgm:pt>
    <dgm:pt modelId="{519D64F5-9128-4C7C-AD05-E6FB12308A34}" type="parTrans" cxnId="{69B6F290-5F6A-4F35-A154-546617B10FC4}">
      <dgm:prSet/>
      <dgm:spPr/>
      <dgm:t>
        <a:bodyPr/>
        <a:lstStyle/>
        <a:p>
          <a:pPr latinLnBrk="1"/>
          <a:endParaRPr lang="ko-KR" altLang="en-US"/>
        </a:p>
      </dgm:t>
    </dgm:pt>
    <dgm:pt modelId="{2EEB2153-1E46-45FD-B25B-10CA5BC1BCBD}" type="sibTrans" cxnId="{69B6F290-5F6A-4F35-A154-546617B10FC4}">
      <dgm:prSet/>
      <dgm:spPr/>
      <dgm:t>
        <a:bodyPr/>
        <a:lstStyle/>
        <a:p>
          <a:pPr latinLnBrk="1"/>
          <a:endParaRPr lang="ko-KR" altLang="en-US"/>
        </a:p>
      </dgm:t>
    </dgm:pt>
    <dgm:pt modelId="{072A7A1B-0132-48D7-AE68-03D66DA3A221}">
      <dgm:prSet/>
      <dgm:spPr/>
      <dgm:t>
        <a:bodyPr/>
        <a:lstStyle/>
        <a:p>
          <a:pPr rtl="0" latinLnBrk="1"/>
          <a:r>
            <a:rPr lang="ko-KR" altLang="en-US" smtClean="0">
              <a:latin typeface="맑은 고딕" panose="020B0503020000020004" pitchFamily="50" charset="-127"/>
              <a:ea typeface="맑은 고딕" panose="020B0503020000020004" pitchFamily="50" charset="-127"/>
            </a:rPr>
            <a:t>매그나칩 반도체 </a:t>
          </a:r>
          <a:r>
            <a:rPr lang="en-US" altLang="ko-KR" smtClean="0">
              <a:latin typeface="맑은 고딕" panose="020B0503020000020004" pitchFamily="50" charset="-127"/>
              <a:ea typeface="맑은 고딕" panose="020B0503020000020004" pitchFamily="50" charset="-127"/>
            </a:rPr>
            <a:t>MX </a:t>
          </a:r>
          <a:r>
            <a:rPr lang="ko-KR" altLang="en-US" smtClean="0">
              <a:latin typeface="맑은 고딕" panose="020B0503020000020004" pitchFamily="50" charset="-127"/>
              <a:ea typeface="맑은 고딕" panose="020B0503020000020004" pitchFamily="50" charset="-127"/>
            </a:rPr>
            <a:t>폴더 기능개선 프로젝트</a:t>
          </a:r>
          <a:endParaRPr lang="ko-KR" dirty="0">
            <a:latin typeface="맑은 고딕" panose="020B0503020000020004" pitchFamily="50" charset="-127"/>
            <a:ea typeface="맑은 고딕" panose="020B0503020000020004" pitchFamily="50" charset="-127"/>
          </a:endParaRPr>
        </a:p>
      </dgm:t>
    </dgm:pt>
    <dgm:pt modelId="{5797F3E5-0050-4A31-A0AF-DAF47B43FC36}" type="parTrans" cxnId="{2DB41B63-79A3-4DDC-A761-17D43BF9ADBC}">
      <dgm:prSet/>
      <dgm:spPr/>
      <dgm:t>
        <a:bodyPr/>
        <a:lstStyle/>
        <a:p>
          <a:pPr latinLnBrk="1"/>
          <a:endParaRPr lang="ko-KR" altLang="en-US"/>
        </a:p>
      </dgm:t>
    </dgm:pt>
    <dgm:pt modelId="{CFAD330D-3A24-4FBD-972A-ADD7B81A8ED3}" type="sibTrans" cxnId="{2DB41B63-79A3-4DDC-A761-17D43BF9ADBC}">
      <dgm:prSet/>
      <dgm:spPr/>
      <dgm:t>
        <a:bodyPr/>
        <a:lstStyle/>
        <a:p>
          <a:pPr latinLnBrk="1"/>
          <a:endParaRPr lang="ko-KR" altLang="en-US"/>
        </a:p>
      </dgm:t>
    </dgm:pt>
    <dgm:pt modelId="{1993BC19-3B32-495D-9CE9-9B43E4BC2E7D}">
      <dgm:prSet/>
      <dgm:spPr/>
      <dgm:t>
        <a:bodyPr/>
        <a:lstStyle/>
        <a:p>
          <a:pPr rtl="0" latinLnBrk="1"/>
          <a:r>
            <a:rPr lang="ko-KR" altLang="en-US" smtClean="0">
              <a:latin typeface="맑은 고딕" panose="020B0503020000020004" pitchFamily="50" charset="-127"/>
              <a:ea typeface="맑은 고딕" panose="020B0503020000020004" pitchFamily="50" charset="-127"/>
            </a:rPr>
            <a:t>코디서비스 신인사 </a:t>
          </a:r>
          <a:r>
            <a:rPr lang="en-US" altLang="ko-KR" smtClean="0">
              <a:latin typeface="맑은 고딕" panose="020B0503020000020004" pitchFamily="50" charset="-127"/>
              <a:ea typeface="맑은 고딕" panose="020B0503020000020004" pitchFamily="50" charset="-127"/>
            </a:rPr>
            <a:t>3</a:t>
          </a:r>
          <a:r>
            <a:rPr lang="ko-KR" altLang="en-US" smtClean="0">
              <a:latin typeface="맑은 고딕" panose="020B0503020000020004" pitchFamily="50" charset="-127"/>
              <a:ea typeface="맑은 고딕" panose="020B0503020000020004" pitchFamily="50" charset="-127"/>
            </a:rPr>
            <a:t>차 고도화 사업</a:t>
          </a:r>
          <a:endParaRPr lang="ko-KR" dirty="0">
            <a:latin typeface="맑은 고딕" panose="020B0503020000020004" pitchFamily="50" charset="-127"/>
            <a:ea typeface="맑은 고딕" panose="020B0503020000020004" pitchFamily="50" charset="-127"/>
          </a:endParaRPr>
        </a:p>
      </dgm:t>
    </dgm:pt>
    <dgm:pt modelId="{84465226-C2E8-484E-91D3-E01256CD1072}" type="parTrans" cxnId="{F10CD3A5-79D2-4214-B5F8-5D2649CDD24D}">
      <dgm:prSet/>
      <dgm:spPr/>
      <dgm:t>
        <a:bodyPr/>
        <a:lstStyle/>
        <a:p>
          <a:pPr latinLnBrk="1"/>
          <a:endParaRPr lang="ko-KR" altLang="en-US"/>
        </a:p>
      </dgm:t>
    </dgm:pt>
    <dgm:pt modelId="{C18ED5D8-9B31-431C-A281-3202237B9F5B}" type="sibTrans" cxnId="{F10CD3A5-79D2-4214-B5F8-5D2649CDD24D}">
      <dgm:prSet/>
      <dgm:spPr/>
      <dgm:t>
        <a:bodyPr/>
        <a:lstStyle/>
        <a:p>
          <a:pPr latinLnBrk="1"/>
          <a:endParaRPr lang="ko-KR" altLang="en-US"/>
        </a:p>
      </dgm:t>
    </dgm:pt>
    <dgm:pt modelId="{C2257985-8C25-4F27-AC5F-B1C254EC76E4}">
      <dgm:prSet/>
      <dgm:spPr/>
      <dgm:t>
        <a:bodyPr/>
        <a:lstStyle/>
        <a:p>
          <a:pPr rtl="0" latinLnBrk="1"/>
          <a:r>
            <a:rPr lang="en-US" altLang="ko-KR" dirty="0" smtClean="0">
              <a:latin typeface="맑은 고딕" panose="020B0503020000020004" pitchFamily="50" charset="-127"/>
              <a:ea typeface="맑은 고딕" panose="020B0503020000020004" pitchFamily="50" charset="-127"/>
            </a:rPr>
            <a:t>KB</a:t>
          </a:r>
          <a:r>
            <a:rPr lang="ko-KR" altLang="en-US" smtClean="0">
              <a:latin typeface="맑은 고딕" panose="020B0503020000020004" pitchFamily="50" charset="-127"/>
              <a:ea typeface="맑은 고딕" panose="020B0503020000020004" pitchFamily="50" charset="-127"/>
            </a:rPr>
            <a:t>증권 </a:t>
          </a:r>
          <a:r>
            <a:rPr lang="en-US" altLang="ko-KR" dirty="0" smtClean="0">
              <a:latin typeface="맑은 고딕" panose="020B0503020000020004" pitchFamily="50" charset="-127"/>
              <a:ea typeface="맑은 고딕" panose="020B0503020000020004" pitchFamily="50" charset="-127"/>
            </a:rPr>
            <a:t>+ </a:t>
          </a:r>
          <a:r>
            <a:rPr lang="ko-KR" altLang="en-US" smtClean="0">
              <a:latin typeface="맑은 고딕" panose="020B0503020000020004" pitchFamily="50" charset="-127"/>
              <a:ea typeface="맑은 고딕" panose="020B0503020000020004" pitchFamily="50" charset="-127"/>
            </a:rPr>
            <a:t>현대증권 통합프로젝트 </a:t>
          </a:r>
          <a:r>
            <a:rPr lang="en-US" altLang="ko-KR" dirty="0" smtClean="0">
              <a:latin typeface="맑은 고딕" panose="020B0503020000020004" pitchFamily="50" charset="-127"/>
              <a:ea typeface="맑은 고딕" panose="020B0503020000020004" pitchFamily="50" charset="-127"/>
            </a:rPr>
            <a:t>EPM </a:t>
          </a:r>
          <a:r>
            <a:rPr lang="ko-KR" altLang="en-US" smtClean="0">
              <a:latin typeface="맑은 고딕" panose="020B0503020000020004" pitchFamily="50" charset="-127"/>
              <a:ea typeface="맑은 고딕" panose="020B0503020000020004" pitchFamily="50" charset="-127"/>
            </a:rPr>
            <a:t>컨설팅 및 기술지원</a:t>
          </a:r>
          <a:endParaRPr lang="ko-KR" dirty="0">
            <a:latin typeface="맑은 고딕" panose="020B0503020000020004" pitchFamily="50" charset="-127"/>
            <a:ea typeface="맑은 고딕" panose="020B0503020000020004" pitchFamily="50" charset="-127"/>
          </a:endParaRPr>
        </a:p>
      </dgm:t>
    </dgm:pt>
    <dgm:pt modelId="{C12EB282-C604-4759-AAEB-F909AA3BF2F1}" type="parTrans" cxnId="{C8A69DD4-E3D3-4C17-84EE-C1899B66D0B2}">
      <dgm:prSet/>
      <dgm:spPr/>
      <dgm:t>
        <a:bodyPr/>
        <a:lstStyle/>
        <a:p>
          <a:pPr latinLnBrk="1"/>
          <a:endParaRPr lang="ko-KR" altLang="en-US"/>
        </a:p>
      </dgm:t>
    </dgm:pt>
    <dgm:pt modelId="{C4CD568A-A899-4D76-9586-F9F191F1E3CA}" type="sibTrans" cxnId="{C8A69DD4-E3D3-4C17-84EE-C1899B66D0B2}">
      <dgm:prSet/>
      <dgm:spPr/>
      <dgm:t>
        <a:bodyPr/>
        <a:lstStyle/>
        <a:p>
          <a:pPr latinLnBrk="1"/>
          <a:endParaRPr lang="ko-KR" altLang="en-US"/>
        </a:p>
      </dgm:t>
    </dgm:pt>
    <dgm:pt modelId="{54840E41-6FDE-411F-B47C-B102B4ED81BE}">
      <dgm:prSet/>
      <dgm:spPr/>
      <dgm:t>
        <a:bodyPr/>
        <a:lstStyle/>
        <a:p>
          <a:pPr rtl="0" latinLnBrk="1"/>
          <a:r>
            <a:rPr lang="ko-KR" altLang="en-US" smtClean="0">
              <a:latin typeface="맑은 고딕" panose="020B0503020000020004" pitchFamily="50" charset="-127"/>
              <a:ea typeface="맑은 고딕" panose="020B0503020000020004" pitchFamily="50" charset="-127"/>
            </a:rPr>
            <a:t>코디서비스 신인사 시스템 </a:t>
          </a:r>
          <a:r>
            <a:rPr lang="en-US" altLang="ko-KR" smtClean="0">
              <a:latin typeface="맑은 고딕" panose="020B0503020000020004" pitchFamily="50" charset="-127"/>
              <a:ea typeface="맑은 고딕" panose="020B0503020000020004" pitchFamily="50" charset="-127"/>
            </a:rPr>
            <a:t>2016</a:t>
          </a:r>
          <a:r>
            <a:rPr lang="ko-KR" altLang="en-US" smtClean="0">
              <a:latin typeface="맑은 고딕" panose="020B0503020000020004" pitchFamily="50" charset="-127"/>
              <a:ea typeface="맑은 고딕" panose="020B0503020000020004" pitchFamily="50" charset="-127"/>
            </a:rPr>
            <a:t>년 연간 기술지원</a:t>
          </a:r>
          <a:endParaRPr lang="ko-KR" dirty="0">
            <a:latin typeface="맑은 고딕" panose="020B0503020000020004" pitchFamily="50" charset="-127"/>
            <a:ea typeface="맑은 고딕" panose="020B0503020000020004" pitchFamily="50" charset="-127"/>
          </a:endParaRPr>
        </a:p>
      </dgm:t>
    </dgm:pt>
    <dgm:pt modelId="{B50B92B9-D070-49BC-82C4-03B546C9DF01}" type="parTrans" cxnId="{75838186-67D1-4B86-9122-04274E5FDD51}">
      <dgm:prSet/>
      <dgm:spPr/>
      <dgm:t>
        <a:bodyPr/>
        <a:lstStyle/>
        <a:p>
          <a:pPr latinLnBrk="1"/>
          <a:endParaRPr lang="ko-KR" altLang="en-US"/>
        </a:p>
      </dgm:t>
    </dgm:pt>
    <dgm:pt modelId="{99DD3EAC-20A2-494A-B107-92C3EDC1DC87}" type="sibTrans" cxnId="{75838186-67D1-4B86-9122-04274E5FDD51}">
      <dgm:prSet/>
      <dgm:spPr/>
      <dgm:t>
        <a:bodyPr/>
        <a:lstStyle/>
        <a:p>
          <a:pPr latinLnBrk="1"/>
          <a:endParaRPr lang="ko-KR" altLang="en-US"/>
        </a:p>
      </dgm:t>
    </dgm:pt>
    <dgm:pt modelId="{028846F3-74C1-41EB-9856-E861A2390457}">
      <dgm:prSet/>
      <dgm:spPr/>
      <dgm:t>
        <a:bodyPr/>
        <a:lstStyle/>
        <a:p>
          <a:pPr rtl="0" latinLnBrk="1"/>
          <a:r>
            <a:rPr lang="ko-KR" altLang="en-US" smtClean="0">
              <a:latin typeface="맑은 고딕" panose="020B0503020000020004" pitchFamily="50" charset="-127"/>
              <a:ea typeface="맑은 고딕" panose="020B0503020000020004" pitchFamily="50" charset="-127"/>
            </a:rPr>
            <a:t>삼성전기 </a:t>
          </a:r>
          <a:r>
            <a:rPr lang="en-US" altLang="ko-KR" smtClean="0">
              <a:latin typeface="맑은 고딕" panose="020B0503020000020004" pitchFamily="50" charset="-127"/>
              <a:ea typeface="맑은 고딕" panose="020B0503020000020004" pitchFamily="50" charset="-127"/>
            </a:rPr>
            <a:t>EPM </a:t>
          </a:r>
          <a:r>
            <a:rPr lang="ko-KR" altLang="en-US" smtClean="0">
              <a:latin typeface="맑은 고딕" panose="020B0503020000020004" pitchFamily="50" charset="-127"/>
              <a:ea typeface="맑은 고딕" panose="020B0503020000020004" pitchFamily="50" charset="-127"/>
            </a:rPr>
            <a:t>기능개선 및 기술지원 서비스</a:t>
          </a:r>
          <a:endParaRPr lang="ko-KR" dirty="0">
            <a:latin typeface="맑은 고딕" panose="020B0503020000020004" pitchFamily="50" charset="-127"/>
            <a:ea typeface="맑은 고딕" panose="020B0503020000020004" pitchFamily="50" charset="-127"/>
          </a:endParaRPr>
        </a:p>
      </dgm:t>
    </dgm:pt>
    <dgm:pt modelId="{A540631F-B9B9-42BF-9200-F1761E6C9AC3}" type="parTrans" cxnId="{0C368526-6D79-4C2F-99B3-ACB4AD2FD1D0}">
      <dgm:prSet/>
      <dgm:spPr/>
      <dgm:t>
        <a:bodyPr/>
        <a:lstStyle/>
        <a:p>
          <a:pPr latinLnBrk="1"/>
          <a:endParaRPr lang="ko-KR" altLang="en-US"/>
        </a:p>
      </dgm:t>
    </dgm:pt>
    <dgm:pt modelId="{24957728-38D9-4192-BA33-01CB641F867A}" type="sibTrans" cxnId="{0C368526-6D79-4C2F-99B3-ACB4AD2FD1D0}">
      <dgm:prSet/>
      <dgm:spPr/>
      <dgm:t>
        <a:bodyPr/>
        <a:lstStyle/>
        <a:p>
          <a:pPr latinLnBrk="1"/>
          <a:endParaRPr lang="ko-KR" altLang="en-US"/>
        </a:p>
      </dgm:t>
    </dgm:pt>
    <dgm:pt modelId="{24DA93C8-81DB-49EE-9374-12157A97FD0C}">
      <dgm:prSet/>
      <dgm:spPr/>
      <dgm:t>
        <a:bodyPr/>
        <a:lstStyle/>
        <a:p>
          <a:pPr rtl="0" latinLnBrk="1"/>
          <a:r>
            <a:rPr lang="ko-KR" altLang="en-US" smtClean="0">
              <a:latin typeface="맑은 고딕" panose="020B0503020000020004" pitchFamily="50" charset="-127"/>
              <a:ea typeface="맑은 고딕" panose="020B0503020000020004" pitchFamily="50" charset="-127"/>
            </a:rPr>
            <a:t>한국 마이크로소프트 </a:t>
          </a:r>
          <a:r>
            <a:rPr lang="en-US" altLang="ko-KR" smtClean="0">
              <a:latin typeface="맑은 고딕" panose="020B0503020000020004" pitchFamily="50" charset="-127"/>
              <a:ea typeface="맑은 고딕" panose="020B0503020000020004" pitchFamily="50" charset="-127"/>
            </a:rPr>
            <a:t>DDPS, SDPS </a:t>
          </a:r>
          <a:r>
            <a:rPr lang="ko-KR" altLang="en-US" smtClean="0">
              <a:latin typeface="맑은 고딕" panose="020B0503020000020004" pitchFamily="50" charset="-127"/>
              <a:ea typeface="맑은 고딕" panose="020B0503020000020004" pitchFamily="50" charset="-127"/>
            </a:rPr>
            <a:t>기술지원 </a:t>
          </a:r>
          <a:r>
            <a:rPr lang="en-US" altLang="ko-KR" smtClean="0">
              <a:latin typeface="맑은 고딕" panose="020B0503020000020004" pitchFamily="50" charset="-127"/>
              <a:ea typeface="맑은 고딕" panose="020B0503020000020004" pitchFamily="50" charset="-127"/>
            </a:rPr>
            <a:t>(</a:t>
          </a:r>
          <a:r>
            <a:rPr lang="ko-KR" altLang="en-US" smtClean="0">
              <a:latin typeface="맑은 고딕" panose="020B0503020000020004" pitchFamily="50" charset="-127"/>
              <a:ea typeface="맑은 고딕" panose="020B0503020000020004" pitchFamily="50" charset="-127"/>
            </a:rPr>
            <a:t>마이크로소프트 고객사 기술지원 대행</a:t>
          </a:r>
          <a:r>
            <a:rPr lang="en-US" altLang="ko-KR" smtClean="0">
              <a:latin typeface="맑은 고딕" panose="020B0503020000020004" pitchFamily="50" charset="-127"/>
              <a:ea typeface="맑은 고딕" panose="020B0503020000020004" pitchFamily="50" charset="-127"/>
            </a:rPr>
            <a:t>)</a:t>
          </a:r>
          <a:endParaRPr lang="ko-KR" dirty="0">
            <a:latin typeface="맑은 고딕" panose="020B0503020000020004" pitchFamily="50" charset="-127"/>
            <a:ea typeface="맑은 고딕" panose="020B0503020000020004" pitchFamily="50" charset="-127"/>
          </a:endParaRPr>
        </a:p>
      </dgm:t>
    </dgm:pt>
    <dgm:pt modelId="{F94497A0-BA63-43F8-A7BD-A314144289BC}" type="parTrans" cxnId="{77B13CC7-3BEC-43B9-B536-2C6FCD264BC9}">
      <dgm:prSet/>
      <dgm:spPr/>
      <dgm:t>
        <a:bodyPr/>
        <a:lstStyle/>
        <a:p>
          <a:pPr latinLnBrk="1"/>
          <a:endParaRPr lang="ko-KR" altLang="en-US"/>
        </a:p>
      </dgm:t>
    </dgm:pt>
    <dgm:pt modelId="{FA40D73B-3506-4D2F-9BEF-9906DFEFB208}" type="sibTrans" cxnId="{77B13CC7-3BEC-43B9-B536-2C6FCD264BC9}">
      <dgm:prSet/>
      <dgm:spPr/>
      <dgm:t>
        <a:bodyPr/>
        <a:lstStyle/>
        <a:p>
          <a:pPr latinLnBrk="1"/>
          <a:endParaRPr lang="ko-KR" altLang="en-US"/>
        </a:p>
      </dgm:t>
    </dgm:pt>
    <dgm:pt modelId="{3B707AA3-7E44-4AF7-85A5-6559C3E4613A}">
      <dgm:prSet/>
      <dgm:spPr/>
      <dgm:t>
        <a:bodyPr/>
        <a:lstStyle/>
        <a:p>
          <a:pPr rtl="0" latinLnBrk="1"/>
          <a:r>
            <a:rPr lang="ko-KR" altLang="en-US" smtClean="0">
              <a:latin typeface="맑은 고딕" panose="020B0503020000020004" pitchFamily="50" charset="-127"/>
              <a:ea typeface="맑은 고딕" panose="020B0503020000020004" pitchFamily="50" charset="-127"/>
            </a:rPr>
            <a:t>평창동계올림픽 조직위원회 </a:t>
          </a:r>
          <a:r>
            <a:rPr lang="en-US" altLang="ko-KR" smtClean="0">
              <a:latin typeface="맑은 고딕" panose="020B0503020000020004" pitchFamily="50" charset="-127"/>
              <a:ea typeface="맑은 고딕" panose="020B0503020000020004" pitchFamily="50" charset="-127"/>
            </a:rPr>
            <a:t>EPM </a:t>
          </a:r>
          <a:r>
            <a:rPr lang="ko-KR" altLang="en-US" smtClean="0">
              <a:latin typeface="맑은 고딕" panose="020B0503020000020004" pitchFamily="50" charset="-127"/>
              <a:ea typeface="맑은 고딕" panose="020B0503020000020004" pitchFamily="50" charset="-127"/>
            </a:rPr>
            <a:t>시스템 유지보수</a:t>
          </a:r>
          <a:endParaRPr lang="ko-KR" dirty="0">
            <a:latin typeface="맑은 고딕" panose="020B0503020000020004" pitchFamily="50" charset="-127"/>
            <a:ea typeface="맑은 고딕" panose="020B0503020000020004" pitchFamily="50" charset="-127"/>
          </a:endParaRPr>
        </a:p>
      </dgm:t>
    </dgm:pt>
    <dgm:pt modelId="{12624F60-BF1C-4918-ADF1-AD48FCEAFCE8}" type="parTrans" cxnId="{D6D9150F-0D64-4938-83B6-903EA3CCA724}">
      <dgm:prSet/>
      <dgm:spPr/>
      <dgm:t>
        <a:bodyPr/>
        <a:lstStyle/>
        <a:p>
          <a:pPr latinLnBrk="1"/>
          <a:endParaRPr lang="ko-KR" altLang="en-US"/>
        </a:p>
      </dgm:t>
    </dgm:pt>
    <dgm:pt modelId="{14EDE0D4-4A0A-49B2-825C-5913B4C6B2EF}" type="sibTrans" cxnId="{D6D9150F-0D64-4938-83B6-903EA3CCA724}">
      <dgm:prSet/>
      <dgm:spPr/>
      <dgm:t>
        <a:bodyPr/>
        <a:lstStyle/>
        <a:p>
          <a:pPr latinLnBrk="1"/>
          <a:endParaRPr lang="ko-KR" altLang="en-US"/>
        </a:p>
      </dgm:t>
    </dgm:pt>
    <dgm:pt modelId="{057D7C58-5479-4060-BCDE-04ED5E38A658}">
      <dgm:prSet/>
      <dgm:spPr/>
      <dgm:t>
        <a:bodyPr/>
        <a:lstStyle/>
        <a:p>
          <a:pPr rtl="0" latinLnBrk="1"/>
          <a:r>
            <a:rPr lang="ko-KR" altLang="en-US" smtClean="0">
              <a:latin typeface="맑은 고딕" panose="020B0503020000020004" pitchFamily="50" charset="-127"/>
              <a:ea typeface="맑은 고딕" panose="020B0503020000020004" pitchFamily="50" charset="-127"/>
            </a:rPr>
            <a:t>현대 카드</a:t>
          </a:r>
          <a:r>
            <a:rPr lang="en-US" altLang="ko-KR" smtClean="0">
              <a:latin typeface="맑은 고딕" panose="020B0503020000020004" pitchFamily="50" charset="-127"/>
              <a:ea typeface="맑은 고딕" panose="020B0503020000020004" pitchFamily="50" charset="-127"/>
            </a:rPr>
            <a:t>/</a:t>
          </a:r>
          <a:r>
            <a:rPr lang="ko-KR" altLang="en-US" smtClean="0">
              <a:latin typeface="맑은 고딕" panose="020B0503020000020004" pitchFamily="50" charset="-127"/>
              <a:ea typeface="맑은 고딕" panose="020B0503020000020004" pitchFamily="50" charset="-127"/>
            </a:rPr>
            <a:t>캐피탈 </a:t>
          </a:r>
          <a:r>
            <a:rPr lang="en-US" altLang="ko-KR" smtClean="0">
              <a:latin typeface="맑은 고딕" panose="020B0503020000020004" pitchFamily="50" charset="-127"/>
              <a:ea typeface="맑은 고딕" panose="020B0503020000020004" pitchFamily="50" charset="-127"/>
            </a:rPr>
            <a:t>PMS </a:t>
          </a:r>
          <a:r>
            <a:rPr lang="ko-KR" altLang="en-US" smtClean="0">
              <a:latin typeface="맑은 고딕" panose="020B0503020000020004" pitchFamily="50" charset="-127"/>
              <a:ea typeface="맑은 고딕" panose="020B0503020000020004" pitchFamily="50" charset="-127"/>
            </a:rPr>
            <a:t>연간 기술지원</a:t>
          </a:r>
          <a:endParaRPr lang="ko-KR" dirty="0">
            <a:latin typeface="맑은 고딕" panose="020B0503020000020004" pitchFamily="50" charset="-127"/>
            <a:ea typeface="맑은 고딕" panose="020B0503020000020004" pitchFamily="50" charset="-127"/>
          </a:endParaRPr>
        </a:p>
      </dgm:t>
    </dgm:pt>
    <dgm:pt modelId="{4D201FB5-0BB3-4DE2-AF41-0F05D398D2B5}" type="parTrans" cxnId="{AFB58EFA-810E-4C04-B7A8-F5FD477E0111}">
      <dgm:prSet/>
      <dgm:spPr/>
      <dgm:t>
        <a:bodyPr/>
        <a:lstStyle/>
        <a:p>
          <a:pPr latinLnBrk="1"/>
          <a:endParaRPr lang="ko-KR" altLang="en-US"/>
        </a:p>
      </dgm:t>
    </dgm:pt>
    <dgm:pt modelId="{6EFA6FBD-9B49-44AA-AEAA-AEFD75E815C4}" type="sibTrans" cxnId="{AFB58EFA-810E-4C04-B7A8-F5FD477E0111}">
      <dgm:prSet/>
      <dgm:spPr/>
      <dgm:t>
        <a:bodyPr/>
        <a:lstStyle/>
        <a:p>
          <a:pPr latinLnBrk="1"/>
          <a:endParaRPr lang="ko-KR" altLang="en-US"/>
        </a:p>
      </dgm:t>
    </dgm:pt>
    <dgm:pt modelId="{1E5BCCF8-B328-4D62-AB78-D59B0071A14E}">
      <dgm:prSet/>
      <dgm:spPr/>
      <dgm:t>
        <a:bodyPr/>
        <a:lstStyle/>
        <a:p>
          <a:pPr latinLnBrk="1"/>
          <a:r>
            <a:rPr lang="ko-KR" altLang="en-US" dirty="0" smtClean="0">
              <a:latin typeface="맑은 고딕" panose="020B0503020000020004" pitchFamily="50" charset="-127"/>
              <a:ea typeface="맑은 고딕" panose="020B0503020000020004" pitchFamily="50" charset="-127"/>
            </a:rPr>
            <a:t>한국 증권금융 </a:t>
          </a:r>
          <a:r>
            <a:rPr lang="en-US" altLang="ko-KR" dirty="0" smtClean="0">
              <a:latin typeface="맑은 고딕" panose="020B0503020000020004" pitchFamily="50" charset="-127"/>
              <a:ea typeface="맑은 고딕" panose="020B0503020000020004" pitchFamily="50" charset="-127"/>
            </a:rPr>
            <a:t>Windows </a:t>
          </a:r>
          <a:r>
            <a:rPr lang="ko-KR" altLang="en-US" smtClean="0">
              <a:latin typeface="맑은 고딕" panose="020B0503020000020004" pitchFamily="50" charset="-127"/>
              <a:ea typeface="맑은 고딕" panose="020B0503020000020004" pitchFamily="50" charset="-127"/>
            </a:rPr>
            <a:t>기반 장비 연간 유지보수</a:t>
          </a:r>
          <a:endParaRPr lang="ko-KR" altLang="en-US"/>
        </a:p>
      </dgm:t>
    </dgm:pt>
    <dgm:pt modelId="{3B4BE492-4A6C-40EE-AF0F-55DAB7E74249}" type="parTrans" cxnId="{9730441B-8B50-4221-A6CE-922D3F25DD50}">
      <dgm:prSet/>
      <dgm:spPr/>
      <dgm:t>
        <a:bodyPr/>
        <a:lstStyle/>
        <a:p>
          <a:pPr latinLnBrk="1"/>
          <a:endParaRPr lang="ko-KR" altLang="en-US"/>
        </a:p>
      </dgm:t>
    </dgm:pt>
    <dgm:pt modelId="{D54079D0-33DB-4D60-A643-A6D3A3505852}" type="sibTrans" cxnId="{9730441B-8B50-4221-A6CE-922D3F25DD50}">
      <dgm:prSet/>
      <dgm:spPr/>
      <dgm:t>
        <a:bodyPr/>
        <a:lstStyle/>
        <a:p>
          <a:pPr latinLnBrk="1"/>
          <a:endParaRPr lang="ko-KR" altLang="en-US"/>
        </a:p>
      </dgm:t>
    </dgm:pt>
    <dgm:pt modelId="{FE55720D-0843-4E07-8CF4-F49C56483F7B}" type="pres">
      <dgm:prSet presAssocID="{33170FCD-95B8-41B5-827D-F605F52524DB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0B4DE107-633E-4A19-AE46-BB100F7E7396}" type="pres">
      <dgm:prSet presAssocID="{1B6BCAD5-F3AC-40E8-9790-F1598FDD59F6}" presName="parentLin" presStyleCnt="0"/>
      <dgm:spPr/>
    </dgm:pt>
    <dgm:pt modelId="{07B1BC89-4207-44F0-954C-1EE03ED4D953}" type="pres">
      <dgm:prSet presAssocID="{1B6BCAD5-F3AC-40E8-9790-F1598FDD59F6}" presName="parentLeftMargin" presStyleLbl="node1" presStyleIdx="0" presStyleCnt="2"/>
      <dgm:spPr/>
      <dgm:t>
        <a:bodyPr/>
        <a:lstStyle/>
        <a:p>
          <a:pPr latinLnBrk="1"/>
          <a:endParaRPr lang="ko-KR" altLang="en-US"/>
        </a:p>
      </dgm:t>
    </dgm:pt>
    <dgm:pt modelId="{E8BBFF5B-2CAF-4D09-8FD9-31E855523A5A}" type="pres">
      <dgm:prSet presAssocID="{1B6BCAD5-F3AC-40E8-9790-F1598FDD59F6}" presName="parentText" presStyleLbl="node1" presStyleIdx="0" presStyleCnt="2">
        <dgm:presLayoutVars>
          <dgm:chMax val="0"/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45A833D8-9D89-4004-B0C7-7B60E3CCB1D1}" type="pres">
      <dgm:prSet presAssocID="{1B6BCAD5-F3AC-40E8-9790-F1598FDD59F6}" presName="negativeSpace" presStyleCnt="0"/>
      <dgm:spPr/>
    </dgm:pt>
    <dgm:pt modelId="{120154BD-A7FF-4E9F-9780-E524186C8B9D}" type="pres">
      <dgm:prSet presAssocID="{1B6BCAD5-F3AC-40E8-9790-F1598FDD59F6}" presName="childText" presStyleLbl="conFgAcc1" presStyleIdx="0" presStyleCnt="2">
        <dgm:presLayoutVars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34F56600-CBD2-4623-AC72-4EB4ED5763E5}" type="pres">
      <dgm:prSet presAssocID="{BCF42967-8B93-43B8-9382-E42D3E655458}" presName="spaceBetweenRectangles" presStyleCnt="0"/>
      <dgm:spPr/>
    </dgm:pt>
    <dgm:pt modelId="{FDE01818-253F-45FE-8503-E175C479E95E}" type="pres">
      <dgm:prSet presAssocID="{1BAC6766-50BE-4F1E-88D2-87874FA6B551}" presName="parentLin" presStyleCnt="0"/>
      <dgm:spPr/>
    </dgm:pt>
    <dgm:pt modelId="{1DF26D56-DDB0-46E1-A023-A6D8DE1392F5}" type="pres">
      <dgm:prSet presAssocID="{1BAC6766-50BE-4F1E-88D2-87874FA6B551}" presName="parentLeftMargin" presStyleLbl="node1" presStyleIdx="0" presStyleCnt="2"/>
      <dgm:spPr/>
      <dgm:t>
        <a:bodyPr/>
        <a:lstStyle/>
        <a:p>
          <a:pPr latinLnBrk="1"/>
          <a:endParaRPr lang="ko-KR" altLang="en-US"/>
        </a:p>
      </dgm:t>
    </dgm:pt>
    <dgm:pt modelId="{F8CDCB53-4AA7-4A1A-845E-B53D4D4E269E}" type="pres">
      <dgm:prSet presAssocID="{1BAC6766-50BE-4F1E-88D2-87874FA6B551}" presName="parentText" presStyleLbl="node1" presStyleIdx="1" presStyleCnt="2">
        <dgm:presLayoutVars>
          <dgm:chMax val="0"/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EC439B94-ED3F-426C-8626-B74CD550FBEF}" type="pres">
      <dgm:prSet presAssocID="{1BAC6766-50BE-4F1E-88D2-87874FA6B551}" presName="negativeSpace" presStyleCnt="0"/>
      <dgm:spPr/>
    </dgm:pt>
    <dgm:pt modelId="{97CDF2EB-A5F4-420C-ADE2-80C47D199D74}" type="pres">
      <dgm:prSet presAssocID="{1BAC6766-50BE-4F1E-88D2-87874FA6B551}" presName="childText" presStyleLbl="conFgAcc1" presStyleIdx="1" presStyleCnt="2">
        <dgm:presLayoutVars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</dgm:ptLst>
  <dgm:cxnLst>
    <dgm:cxn modelId="{5B8D18E4-247D-4476-A6B2-7E9254473582}" type="presOf" srcId="{54840E41-6FDE-411F-B47C-B102B4ED81BE}" destId="{97CDF2EB-A5F4-420C-ADE2-80C47D199D74}" srcOrd="0" destOrd="1" presId="urn:microsoft.com/office/officeart/2005/8/layout/list1"/>
    <dgm:cxn modelId="{69B6F290-5F6A-4F35-A154-546617B10FC4}" srcId="{1B6BCAD5-F3AC-40E8-9790-F1598FDD59F6}" destId="{8E66DFC7-B9E2-4725-879C-470CF4962659}" srcOrd="3" destOrd="0" parTransId="{519D64F5-9128-4C7C-AD05-E6FB12308A34}" sibTransId="{2EEB2153-1E46-45FD-B25B-10CA5BC1BCBD}"/>
    <dgm:cxn modelId="{DEA9B543-F74D-42FD-A3A2-3B30F4F447B2}" srcId="{1B6BCAD5-F3AC-40E8-9790-F1598FDD59F6}" destId="{F2190EE4-C3CE-48F1-9F21-D9373B94516C}" srcOrd="0" destOrd="0" parTransId="{03EFDEEE-81CC-42B9-A889-7F04219BDDC3}" sibTransId="{0190C8BD-A3B8-43D8-8411-AFA13DC893CE}"/>
    <dgm:cxn modelId="{C095EDF1-4FEF-414A-95C3-C781FFDC05B0}" type="presOf" srcId="{028846F3-74C1-41EB-9856-E861A2390457}" destId="{97CDF2EB-A5F4-420C-ADE2-80C47D199D74}" srcOrd="0" destOrd="2" presId="urn:microsoft.com/office/officeart/2005/8/layout/list1"/>
    <dgm:cxn modelId="{2DB41B63-79A3-4DDC-A761-17D43BF9ADBC}" srcId="{1B6BCAD5-F3AC-40E8-9790-F1598FDD59F6}" destId="{072A7A1B-0132-48D7-AE68-03D66DA3A221}" srcOrd="4" destOrd="0" parTransId="{5797F3E5-0050-4A31-A0AF-DAF47B43FC36}" sibTransId="{CFAD330D-3A24-4FBD-972A-ADD7B81A8ED3}"/>
    <dgm:cxn modelId="{AFB58EFA-810E-4C04-B7A8-F5FD477E0111}" srcId="{1BAC6766-50BE-4F1E-88D2-87874FA6B551}" destId="{057D7C58-5479-4060-BCDE-04ED5E38A658}" srcOrd="5" destOrd="0" parTransId="{4D201FB5-0BB3-4DE2-AF41-0F05D398D2B5}" sibTransId="{6EFA6FBD-9B49-44AA-AEAA-AEFD75E815C4}"/>
    <dgm:cxn modelId="{75838186-67D1-4B86-9122-04274E5FDD51}" srcId="{1BAC6766-50BE-4F1E-88D2-87874FA6B551}" destId="{54840E41-6FDE-411F-B47C-B102B4ED81BE}" srcOrd="1" destOrd="0" parTransId="{B50B92B9-D070-49BC-82C4-03B546C9DF01}" sibTransId="{99DD3EAC-20A2-494A-B107-92C3EDC1DC87}"/>
    <dgm:cxn modelId="{0C368526-6D79-4C2F-99B3-ACB4AD2FD1D0}" srcId="{1BAC6766-50BE-4F1E-88D2-87874FA6B551}" destId="{028846F3-74C1-41EB-9856-E861A2390457}" srcOrd="2" destOrd="0" parTransId="{A540631F-B9B9-42BF-9200-F1761E6C9AC3}" sibTransId="{24957728-38D9-4192-BA33-01CB641F867A}"/>
    <dgm:cxn modelId="{D5321328-0D1D-41CC-89C3-A93372869EE9}" type="presOf" srcId="{33170FCD-95B8-41B5-827D-F605F52524DB}" destId="{FE55720D-0843-4E07-8CF4-F49C56483F7B}" srcOrd="0" destOrd="0" presId="urn:microsoft.com/office/officeart/2005/8/layout/list1"/>
    <dgm:cxn modelId="{E8129031-3B0F-4989-A181-487EB8946862}" type="presOf" srcId="{8E66DFC7-B9E2-4725-879C-470CF4962659}" destId="{120154BD-A7FF-4E9F-9780-E524186C8B9D}" srcOrd="0" destOrd="3" presId="urn:microsoft.com/office/officeart/2005/8/layout/list1"/>
    <dgm:cxn modelId="{375ED9D3-4404-45AF-8A18-47267FF6F84B}" type="presOf" srcId="{072A7A1B-0132-48D7-AE68-03D66DA3A221}" destId="{120154BD-A7FF-4E9F-9780-E524186C8B9D}" srcOrd="0" destOrd="4" presId="urn:microsoft.com/office/officeart/2005/8/layout/list1"/>
    <dgm:cxn modelId="{39D66FFA-035D-4785-B960-49A74980D335}" srcId="{33170FCD-95B8-41B5-827D-F605F52524DB}" destId="{1B6BCAD5-F3AC-40E8-9790-F1598FDD59F6}" srcOrd="0" destOrd="0" parTransId="{80AFA62A-AAC9-4C87-A564-2F7A3BEB8218}" sibTransId="{BCF42967-8B93-43B8-9382-E42D3E655458}"/>
    <dgm:cxn modelId="{28F11D43-EF81-437F-A27E-FD139F8D25B2}" srcId="{1BAC6766-50BE-4F1E-88D2-87874FA6B551}" destId="{B42CA29E-DF1E-46FE-ABC0-E259E23297D5}" srcOrd="0" destOrd="0" parTransId="{33F84B8B-8C61-415E-ABBE-AAA09E8057BE}" sibTransId="{9BBCC993-0A6D-4C40-B5B0-08BB4545464D}"/>
    <dgm:cxn modelId="{94465FD3-9221-49E5-A06F-01965135E19B}" type="presOf" srcId="{24DA93C8-81DB-49EE-9374-12157A97FD0C}" destId="{97CDF2EB-A5F4-420C-ADE2-80C47D199D74}" srcOrd="0" destOrd="3" presId="urn:microsoft.com/office/officeart/2005/8/layout/list1"/>
    <dgm:cxn modelId="{C8A69DD4-E3D3-4C17-84EE-C1899B66D0B2}" srcId="{1B6BCAD5-F3AC-40E8-9790-F1598FDD59F6}" destId="{C2257985-8C25-4F27-AC5F-B1C254EC76E4}" srcOrd="6" destOrd="0" parTransId="{C12EB282-C604-4759-AAEB-F909AA3BF2F1}" sibTransId="{C4CD568A-A899-4D76-9586-F9F191F1E3CA}"/>
    <dgm:cxn modelId="{F10CD3A5-79D2-4214-B5F8-5D2649CDD24D}" srcId="{1B6BCAD5-F3AC-40E8-9790-F1598FDD59F6}" destId="{1993BC19-3B32-495D-9CE9-9B43E4BC2E7D}" srcOrd="5" destOrd="0" parTransId="{84465226-C2E8-484E-91D3-E01256CD1072}" sibTransId="{C18ED5D8-9B31-431C-A281-3202237B9F5B}"/>
    <dgm:cxn modelId="{D4A86858-AF9C-46D2-986C-8E41D67B2140}" srcId="{1B6BCAD5-F3AC-40E8-9790-F1598FDD59F6}" destId="{7937F7DA-CF44-4FD2-802A-05331CAD0FF3}" srcOrd="2" destOrd="0" parTransId="{F5187C1B-9B49-4797-BBC5-CCA68566A6E8}" sibTransId="{19561974-5FC0-4E3D-966B-F169BC0A208B}"/>
    <dgm:cxn modelId="{E19024C8-128B-40AA-802D-6160EE5EC7F0}" type="presOf" srcId="{1BAC6766-50BE-4F1E-88D2-87874FA6B551}" destId="{F8CDCB53-4AA7-4A1A-845E-B53D4D4E269E}" srcOrd="1" destOrd="0" presId="urn:microsoft.com/office/officeart/2005/8/layout/list1"/>
    <dgm:cxn modelId="{74976058-43EC-495C-8F3F-A62231DA4DA8}" type="presOf" srcId="{1BAC6766-50BE-4F1E-88D2-87874FA6B551}" destId="{1DF26D56-DDB0-46E1-A023-A6D8DE1392F5}" srcOrd="0" destOrd="0" presId="urn:microsoft.com/office/officeart/2005/8/layout/list1"/>
    <dgm:cxn modelId="{0C6A5086-6D49-4797-BE21-050BF5C2270E}" type="presOf" srcId="{1B6BCAD5-F3AC-40E8-9790-F1598FDD59F6}" destId="{07B1BC89-4207-44F0-954C-1EE03ED4D953}" srcOrd="0" destOrd="0" presId="urn:microsoft.com/office/officeart/2005/8/layout/list1"/>
    <dgm:cxn modelId="{EE0CA465-CE83-4397-BA1E-27FF408525F9}" type="presOf" srcId="{1993BC19-3B32-495D-9CE9-9B43E4BC2E7D}" destId="{120154BD-A7FF-4E9F-9780-E524186C8B9D}" srcOrd="0" destOrd="5" presId="urn:microsoft.com/office/officeart/2005/8/layout/list1"/>
    <dgm:cxn modelId="{C02C89D7-2F76-4863-903C-E717940F02AE}" type="presOf" srcId="{7937F7DA-CF44-4FD2-802A-05331CAD0FF3}" destId="{120154BD-A7FF-4E9F-9780-E524186C8B9D}" srcOrd="0" destOrd="2" presId="urn:microsoft.com/office/officeart/2005/8/layout/list1"/>
    <dgm:cxn modelId="{242CA994-C0C0-48C3-A58A-D2985BC52325}" type="presOf" srcId="{1B6BCAD5-F3AC-40E8-9790-F1598FDD59F6}" destId="{E8BBFF5B-2CAF-4D09-8FD9-31E855523A5A}" srcOrd="1" destOrd="0" presId="urn:microsoft.com/office/officeart/2005/8/layout/list1"/>
    <dgm:cxn modelId="{FCADADC6-4673-40B5-9857-ECD3CD9D85B4}" type="presOf" srcId="{1E5BCCF8-B328-4D62-AB78-D59B0071A14E}" destId="{97CDF2EB-A5F4-420C-ADE2-80C47D199D74}" srcOrd="0" destOrd="6" presId="urn:microsoft.com/office/officeart/2005/8/layout/list1"/>
    <dgm:cxn modelId="{2BBAB00C-EA17-42A9-B69D-F9D8B878401A}" type="presOf" srcId="{B42CA29E-DF1E-46FE-ABC0-E259E23297D5}" destId="{97CDF2EB-A5F4-420C-ADE2-80C47D199D74}" srcOrd="0" destOrd="0" presId="urn:microsoft.com/office/officeart/2005/8/layout/list1"/>
    <dgm:cxn modelId="{69DECD69-EB1E-40FB-8009-74535773F931}" srcId="{33170FCD-95B8-41B5-827D-F605F52524DB}" destId="{1BAC6766-50BE-4F1E-88D2-87874FA6B551}" srcOrd="1" destOrd="0" parTransId="{B477FE01-CC7C-4368-A160-26176349CEE3}" sibTransId="{BD1B1225-CDD2-4486-A7BE-4E444A34A898}"/>
    <dgm:cxn modelId="{B298AEB8-CEA7-4904-AB18-BF673493BDEE}" type="presOf" srcId="{2C9B4B97-F720-4CB8-8407-CD1C9720B535}" destId="{120154BD-A7FF-4E9F-9780-E524186C8B9D}" srcOrd="0" destOrd="1" presId="urn:microsoft.com/office/officeart/2005/8/layout/list1"/>
    <dgm:cxn modelId="{77B13CC7-3BEC-43B9-B536-2C6FCD264BC9}" srcId="{1BAC6766-50BE-4F1E-88D2-87874FA6B551}" destId="{24DA93C8-81DB-49EE-9374-12157A97FD0C}" srcOrd="3" destOrd="0" parTransId="{F94497A0-BA63-43F8-A7BD-A314144289BC}" sibTransId="{FA40D73B-3506-4D2F-9BEF-9906DFEFB208}"/>
    <dgm:cxn modelId="{A0A1FCC1-1AD9-4CF7-9CE0-73EEF26D3BC1}" type="presOf" srcId="{C2257985-8C25-4F27-AC5F-B1C254EC76E4}" destId="{120154BD-A7FF-4E9F-9780-E524186C8B9D}" srcOrd="0" destOrd="6" presId="urn:microsoft.com/office/officeart/2005/8/layout/list1"/>
    <dgm:cxn modelId="{DB599E6D-D68B-449A-A6B2-B057D2391B1C}" type="presOf" srcId="{057D7C58-5479-4060-BCDE-04ED5E38A658}" destId="{97CDF2EB-A5F4-420C-ADE2-80C47D199D74}" srcOrd="0" destOrd="5" presId="urn:microsoft.com/office/officeart/2005/8/layout/list1"/>
    <dgm:cxn modelId="{D6D9150F-0D64-4938-83B6-903EA3CCA724}" srcId="{1BAC6766-50BE-4F1E-88D2-87874FA6B551}" destId="{3B707AA3-7E44-4AF7-85A5-6559C3E4613A}" srcOrd="4" destOrd="0" parTransId="{12624F60-BF1C-4918-ADF1-AD48FCEAFCE8}" sibTransId="{14EDE0D4-4A0A-49B2-825C-5913B4C6B2EF}"/>
    <dgm:cxn modelId="{9730441B-8B50-4221-A6CE-922D3F25DD50}" srcId="{1BAC6766-50BE-4F1E-88D2-87874FA6B551}" destId="{1E5BCCF8-B328-4D62-AB78-D59B0071A14E}" srcOrd="6" destOrd="0" parTransId="{3B4BE492-4A6C-40EE-AF0F-55DAB7E74249}" sibTransId="{D54079D0-33DB-4D60-A643-A6D3A3505852}"/>
    <dgm:cxn modelId="{A5A6D28C-B34E-4FBB-893F-27862B8044E1}" srcId="{1B6BCAD5-F3AC-40E8-9790-F1598FDD59F6}" destId="{2C9B4B97-F720-4CB8-8407-CD1C9720B535}" srcOrd="1" destOrd="0" parTransId="{6A830F8C-30DD-4762-8706-A04824914C6D}" sibTransId="{46D09FA3-72BD-4A12-B262-B276BB7DEC06}"/>
    <dgm:cxn modelId="{A3B8922C-C285-4893-86CD-1D60230E6F55}" type="presOf" srcId="{F2190EE4-C3CE-48F1-9F21-D9373B94516C}" destId="{120154BD-A7FF-4E9F-9780-E524186C8B9D}" srcOrd="0" destOrd="0" presId="urn:microsoft.com/office/officeart/2005/8/layout/list1"/>
    <dgm:cxn modelId="{864F19D8-FD31-430D-B2E7-E58B9F1ED6A8}" type="presOf" srcId="{3B707AA3-7E44-4AF7-85A5-6559C3E4613A}" destId="{97CDF2EB-A5F4-420C-ADE2-80C47D199D74}" srcOrd="0" destOrd="4" presId="urn:microsoft.com/office/officeart/2005/8/layout/list1"/>
    <dgm:cxn modelId="{0507B818-8AA5-4F35-B67E-917095488E5B}" type="presParOf" srcId="{FE55720D-0843-4E07-8CF4-F49C56483F7B}" destId="{0B4DE107-633E-4A19-AE46-BB100F7E7396}" srcOrd="0" destOrd="0" presId="urn:microsoft.com/office/officeart/2005/8/layout/list1"/>
    <dgm:cxn modelId="{1E432353-D4D8-4256-8D0E-8BAD1F9640AF}" type="presParOf" srcId="{0B4DE107-633E-4A19-AE46-BB100F7E7396}" destId="{07B1BC89-4207-44F0-954C-1EE03ED4D953}" srcOrd="0" destOrd="0" presId="urn:microsoft.com/office/officeart/2005/8/layout/list1"/>
    <dgm:cxn modelId="{918F2105-2E02-4A52-829A-8C2CDDC7F306}" type="presParOf" srcId="{0B4DE107-633E-4A19-AE46-BB100F7E7396}" destId="{E8BBFF5B-2CAF-4D09-8FD9-31E855523A5A}" srcOrd="1" destOrd="0" presId="urn:microsoft.com/office/officeart/2005/8/layout/list1"/>
    <dgm:cxn modelId="{6A0645AC-6FE7-4B7A-9727-FCB092A22DEF}" type="presParOf" srcId="{FE55720D-0843-4E07-8CF4-F49C56483F7B}" destId="{45A833D8-9D89-4004-B0C7-7B60E3CCB1D1}" srcOrd="1" destOrd="0" presId="urn:microsoft.com/office/officeart/2005/8/layout/list1"/>
    <dgm:cxn modelId="{DD5EDD4C-3978-4FCC-AC9E-4BE91C2354D3}" type="presParOf" srcId="{FE55720D-0843-4E07-8CF4-F49C56483F7B}" destId="{120154BD-A7FF-4E9F-9780-E524186C8B9D}" srcOrd="2" destOrd="0" presId="urn:microsoft.com/office/officeart/2005/8/layout/list1"/>
    <dgm:cxn modelId="{1E8EEE99-17C9-45E1-AAA6-B5AEEC5FE1ED}" type="presParOf" srcId="{FE55720D-0843-4E07-8CF4-F49C56483F7B}" destId="{34F56600-CBD2-4623-AC72-4EB4ED5763E5}" srcOrd="3" destOrd="0" presId="urn:microsoft.com/office/officeart/2005/8/layout/list1"/>
    <dgm:cxn modelId="{896E9B53-BA8C-4C3A-BF6B-18ABD19B511C}" type="presParOf" srcId="{FE55720D-0843-4E07-8CF4-F49C56483F7B}" destId="{FDE01818-253F-45FE-8503-E175C479E95E}" srcOrd="4" destOrd="0" presId="urn:microsoft.com/office/officeart/2005/8/layout/list1"/>
    <dgm:cxn modelId="{ECC0E5A7-984F-40FD-B905-AB6098677E15}" type="presParOf" srcId="{FDE01818-253F-45FE-8503-E175C479E95E}" destId="{1DF26D56-DDB0-46E1-A023-A6D8DE1392F5}" srcOrd="0" destOrd="0" presId="urn:microsoft.com/office/officeart/2005/8/layout/list1"/>
    <dgm:cxn modelId="{61CA0FE6-4F19-4F8F-8483-A2567743FD13}" type="presParOf" srcId="{FDE01818-253F-45FE-8503-E175C479E95E}" destId="{F8CDCB53-4AA7-4A1A-845E-B53D4D4E269E}" srcOrd="1" destOrd="0" presId="urn:microsoft.com/office/officeart/2005/8/layout/list1"/>
    <dgm:cxn modelId="{E2608F0E-A3C8-441A-8986-1444D06F655C}" type="presParOf" srcId="{FE55720D-0843-4E07-8CF4-F49C56483F7B}" destId="{EC439B94-ED3F-426C-8626-B74CD550FBEF}" srcOrd="5" destOrd="0" presId="urn:microsoft.com/office/officeart/2005/8/layout/list1"/>
    <dgm:cxn modelId="{047BFCC0-E661-4C23-9737-1977A3E1262B}" type="presParOf" srcId="{FE55720D-0843-4E07-8CF4-F49C56483F7B}" destId="{97CDF2EB-A5F4-420C-ADE2-80C47D199D74}" srcOrd="6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33170FCD-95B8-41B5-827D-F605F52524DB}" type="doc">
      <dgm:prSet loTypeId="urn:microsoft.com/office/officeart/2005/8/layout/list1" loCatId="list" qsTypeId="urn:microsoft.com/office/officeart/2005/8/quickstyle/simple1" qsCatId="simple" csTypeId="urn:microsoft.com/office/officeart/2005/8/colors/accent2_2" csCatId="accent2" phldr="1"/>
      <dgm:spPr/>
      <dgm:t>
        <a:bodyPr/>
        <a:lstStyle/>
        <a:p>
          <a:pPr latinLnBrk="1"/>
          <a:endParaRPr lang="ko-KR" altLang="en-US"/>
        </a:p>
      </dgm:t>
    </dgm:pt>
    <dgm:pt modelId="{1BAC6766-50BE-4F1E-88D2-87874FA6B551}">
      <dgm:prSet/>
      <dgm:spPr>
        <a:solidFill>
          <a:schemeClr val="tx2">
            <a:lumMod val="60000"/>
            <a:lumOff val="40000"/>
          </a:schemeClr>
        </a:solidFill>
        <a:ln>
          <a:solidFill>
            <a:schemeClr val="tx2">
              <a:lumMod val="60000"/>
              <a:lumOff val="40000"/>
            </a:schemeClr>
          </a:solidFill>
        </a:ln>
      </dgm:spPr>
      <dgm:t>
        <a:bodyPr/>
        <a:lstStyle/>
        <a:p>
          <a:pPr rtl="0" latinLnBrk="1"/>
          <a:r>
            <a:rPr kumimoji="1" lang="en-US" altLang="ko-KR" dirty="0" smtClean="0">
              <a:latin typeface="맑은 고딕" panose="020B0503020000020004" pitchFamily="50" charset="-127"/>
              <a:ea typeface="맑은 고딕" panose="020B0503020000020004" pitchFamily="50" charset="-127"/>
            </a:rPr>
            <a:t>2015</a:t>
          </a:r>
          <a:r>
            <a:rPr kumimoji="1" lang="ko-KR" altLang="en-US" smtClean="0">
              <a:latin typeface="맑은 고딕" panose="020B0503020000020004" pitchFamily="50" charset="-127"/>
              <a:ea typeface="맑은 고딕" panose="020B0503020000020004" pitchFamily="50" charset="-127"/>
            </a:rPr>
            <a:t>년 </a:t>
          </a:r>
          <a:r>
            <a:rPr lang="ko-KR" altLang="en-US" dirty="0">
              <a:latin typeface="맑은 고딕" panose="020B0503020000020004" pitchFamily="50" charset="-127"/>
              <a:ea typeface="맑은 고딕" panose="020B0503020000020004" pitchFamily="50" charset="-127"/>
            </a:rPr>
            <a:t>유지보수 및 기술지원 실적</a:t>
          </a:r>
          <a:endParaRPr lang="ko-KR" b="0" dirty="0">
            <a:latin typeface="맑은 고딕" panose="020B0503020000020004" pitchFamily="50" charset="-127"/>
            <a:ea typeface="맑은 고딕" panose="020B0503020000020004" pitchFamily="50" charset="-127"/>
          </a:endParaRPr>
        </a:p>
      </dgm:t>
    </dgm:pt>
    <dgm:pt modelId="{B477FE01-CC7C-4368-A160-26176349CEE3}" type="parTrans" cxnId="{69DECD69-EB1E-40FB-8009-74535773F931}">
      <dgm:prSet/>
      <dgm:spPr/>
      <dgm:t>
        <a:bodyPr/>
        <a:lstStyle/>
        <a:p>
          <a:pPr latinLnBrk="1"/>
          <a:endParaRPr lang="ko-KR" altLang="en-US">
            <a:latin typeface="맑은 고딕" panose="020B0503020000020004" pitchFamily="50" charset="-127"/>
            <a:ea typeface="맑은 고딕" panose="020B0503020000020004" pitchFamily="50" charset="-127"/>
          </a:endParaRPr>
        </a:p>
      </dgm:t>
    </dgm:pt>
    <dgm:pt modelId="{BD1B1225-CDD2-4486-A7BE-4E444A34A898}" type="sibTrans" cxnId="{69DECD69-EB1E-40FB-8009-74535773F931}">
      <dgm:prSet/>
      <dgm:spPr/>
      <dgm:t>
        <a:bodyPr/>
        <a:lstStyle/>
        <a:p>
          <a:pPr latinLnBrk="1"/>
          <a:endParaRPr lang="ko-KR" altLang="en-US">
            <a:latin typeface="맑은 고딕" panose="020B0503020000020004" pitchFamily="50" charset="-127"/>
            <a:ea typeface="맑은 고딕" panose="020B0503020000020004" pitchFamily="50" charset="-127"/>
          </a:endParaRPr>
        </a:p>
      </dgm:t>
    </dgm:pt>
    <dgm:pt modelId="{B42CA29E-DF1E-46FE-ABC0-E259E23297D5}">
      <dgm:prSet/>
      <dgm:spPr>
        <a:ln>
          <a:solidFill>
            <a:schemeClr val="tx2">
              <a:lumMod val="60000"/>
              <a:lumOff val="40000"/>
            </a:schemeClr>
          </a:solidFill>
        </a:ln>
      </dgm:spPr>
      <dgm:t>
        <a:bodyPr/>
        <a:lstStyle/>
        <a:p>
          <a:pPr rtl="0" latinLnBrk="1"/>
          <a:r>
            <a:rPr lang="ko-KR" altLang="en-US" smtClean="0">
              <a:latin typeface="맑은 고딕" panose="020B0503020000020004" pitchFamily="50" charset="-127"/>
              <a:ea typeface="맑은 고딕" panose="020B0503020000020004" pitchFamily="50" charset="-127"/>
            </a:rPr>
            <a:t>매그나칩 반도체 </a:t>
          </a:r>
          <a:r>
            <a:rPr lang="en-US" altLang="ko-KR" smtClean="0">
              <a:latin typeface="맑은 고딕" panose="020B0503020000020004" pitchFamily="50" charset="-127"/>
              <a:ea typeface="맑은 고딕" panose="020B0503020000020004" pitchFamily="50" charset="-127"/>
            </a:rPr>
            <a:t>EPM 2015</a:t>
          </a:r>
          <a:r>
            <a:rPr lang="ko-KR" altLang="en-US" smtClean="0">
              <a:latin typeface="맑은 고딕" panose="020B0503020000020004" pitchFamily="50" charset="-127"/>
              <a:ea typeface="맑은 고딕" panose="020B0503020000020004" pitchFamily="50" charset="-127"/>
            </a:rPr>
            <a:t>년 연간 운영 및 기술지원 계약</a:t>
          </a:r>
          <a:endParaRPr lang="ko-KR" dirty="0">
            <a:latin typeface="맑은 고딕" panose="020B0503020000020004" pitchFamily="50" charset="-127"/>
            <a:ea typeface="맑은 고딕" panose="020B0503020000020004" pitchFamily="50" charset="-127"/>
          </a:endParaRPr>
        </a:p>
      </dgm:t>
    </dgm:pt>
    <dgm:pt modelId="{33F84B8B-8C61-415E-ABBE-AAA09E8057BE}" type="parTrans" cxnId="{28F11D43-EF81-437F-A27E-FD139F8D25B2}">
      <dgm:prSet/>
      <dgm:spPr/>
      <dgm:t>
        <a:bodyPr/>
        <a:lstStyle/>
        <a:p>
          <a:pPr latinLnBrk="1"/>
          <a:endParaRPr lang="ko-KR" altLang="en-US"/>
        </a:p>
      </dgm:t>
    </dgm:pt>
    <dgm:pt modelId="{9BBCC993-0A6D-4C40-B5B0-08BB4545464D}" type="sibTrans" cxnId="{28F11D43-EF81-437F-A27E-FD139F8D25B2}">
      <dgm:prSet/>
      <dgm:spPr/>
      <dgm:t>
        <a:bodyPr/>
        <a:lstStyle/>
        <a:p>
          <a:pPr latinLnBrk="1"/>
          <a:endParaRPr lang="ko-KR" altLang="en-US"/>
        </a:p>
      </dgm:t>
    </dgm:pt>
    <dgm:pt modelId="{1B6BCAD5-F3AC-40E8-9790-F1598FDD59F6}">
      <dgm:prSet/>
      <dgm:spPr>
        <a:solidFill>
          <a:schemeClr val="tx2">
            <a:lumMod val="60000"/>
            <a:lumOff val="40000"/>
          </a:schemeClr>
        </a:solidFill>
        <a:ln>
          <a:solidFill>
            <a:schemeClr val="accent1"/>
          </a:solidFill>
        </a:ln>
      </dgm:spPr>
      <dgm:t>
        <a:bodyPr/>
        <a:lstStyle/>
        <a:p>
          <a:pPr rtl="0" latinLnBrk="1"/>
          <a:r>
            <a:rPr lang="en-US" altLang="ko-KR" dirty="0" smtClean="0">
              <a:latin typeface="맑은 고딕" panose="020B0503020000020004" pitchFamily="50" charset="-127"/>
              <a:ea typeface="맑은 고딕" panose="020B0503020000020004" pitchFamily="50" charset="-127"/>
            </a:rPr>
            <a:t>2015</a:t>
          </a:r>
          <a:r>
            <a:rPr lang="ko-KR" altLang="en-US" smtClean="0">
              <a:latin typeface="맑은 고딕" panose="020B0503020000020004" pitchFamily="50" charset="-127"/>
              <a:ea typeface="맑은 고딕" panose="020B0503020000020004" pitchFamily="50" charset="-127"/>
            </a:rPr>
            <a:t>년 </a:t>
          </a:r>
          <a:r>
            <a:rPr lang="ko-KR" altLang="en-US" dirty="0">
              <a:latin typeface="맑은 고딕" panose="020B0503020000020004" pitchFamily="50" charset="-127"/>
              <a:ea typeface="맑은 고딕" panose="020B0503020000020004" pitchFamily="50" charset="-127"/>
            </a:rPr>
            <a:t>사업 실적</a:t>
          </a:r>
          <a:endParaRPr lang="ko-KR" dirty="0">
            <a:latin typeface="맑은 고딕" panose="020B0503020000020004" pitchFamily="50" charset="-127"/>
            <a:ea typeface="맑은 고딕" panose="020B0503020000020004" pitchFamily="50" charset="-127"/>
          </a:endParaRPr>
        </a:p>
      </dgm:t>
    </dgm:pt>
    <dgm:pt modelId="{80AFA62A-AAC9-4C87-A564-2F7A3BEB8218}" type="parTrans" cxnId="{39D66FFA-035D-4785-B960-49A74980D335}">
      <dgm:prSet/>
      <dgm:spPr/>
      <dgm:t>
        <a:bodyPr/>
        <a:lstStyle/>
        <a:p>
          <a:pPr latinLnBrk="1"/>
          <a:endParaRPr lang="ko-KR" altLang="en-US"/>
        </a:p>
      </dgm:t>
    </dgm:pt>
    <dgm:pt modelId="{BCF42967-8B93-43B8-9382-E42D3E655458}" type="sibTrans" cxnId="{39D66FFA-035D-4785-B960-49A74980D335}">
      <dgm:prSet/>
      <dgm:spPr/>
      <dgm:t>
        <a:bodyPr/>
        <a:lstStyle/>
        <a:p>
          <a:pPr latinLnBrk="1"/>
          <a:endParaRPr lang="ko-KR" altLang="en-US"/>
        </a:p>
      </dgm:t>
    </dgm:pt>
    <dgm:pt modelId="{F2190EE4-C3CE-48F1-9F21-D9373B94516C}">
      <dgm:prSet/>
      <dgm:spPr>
        <a:ln>
          <a:solidFill>
            <a:schemeClr val="tx2">
              <a:lumMod val="60000"/>
              <a:lumOff val="40000"/>
            </a:schemeClr>
          </a:solidFill>
        </a:ln>
      </dgm:spPr>
      <dgm:t>
        <a:bodyPr/>
        <a:lstStyle/>
        <a:p>
          <a:pPr rtl="0" latinLnBrk="1"/>
          <a:r>
            <a:rPr lang="en-US" altLang="ko-KR" smtClean="0">
              <a:latin typeface="맑은 고딕" panose="020B0503020000020004" pitchFamily="50" charset="-127"/>
              <a:ea typeface="맑은 고딕" panose="020B0503020000020004" pitchFamily="50" charset="-127"/>
            </a:rPr>
            <a:t>IVI(</a:t>
          </a:r>
          <a:r>
            <a:rPr lang="ko-KR" altLang="en-US" smtClean="0">
              <a:latin typeface="맑은 고딕" panose="020B0503020000020004" pitchFamily="50" charset="-127"/>
              <a:ea typeface="맑은 고딕" panose="020B0503020000020004" pitchFamily="50" charset="-127"/>
            </a:rPr>
            <a:t>국제 백신연구소</a:t>
          </a:r>
          <a:r>
            <a:rPr lang="en-US" altLang="ko-KR" smtClean="0">
              <a:latin typeface="맑은 고딕" panose="020B0503020000020004" pitchFamily="50" charset="-127"/>
              <a:ea typeface="맑은 고딕" panose="020B0503020000020004" pitchFamily="50" charset="-127"/>
            </a:rPr>
            <a:t>) EPM Customize</a:t>
          </a:r>
          <a:endParaRPr lang="ko-KR" dirty="0">
            <a:latin typeface="맑은 고딕" panose="020B0503020000020004" pitchFamily="50" charset="-127"/>
            <a:ea typeface="맑은 고딕" panose="020B0503020000020004" pitchFamily="50" charset="-127"/>
          </a:endParaRPr>
        </a:p>
      </dgm:t>
    </dgm:pt>
    <dgm:pt modelId="{03EFDEEE-81CC-42B9-A889-7F04219BDDC3}" type="parTrans" cxnId="{DEA9B543-F74D-42FD-A3A2-3B30F4F447B2}">
      <dgm:prSet/>
      <dgm:spPr/>
      <dgm:t>
        <a:bodyPr/>
        <a:lstStyle/>
        <a:p>
          <a:pPr latinLnBrk="1"/>
          <a:endParaRPr lang="ko-KR" altLang="en-US"/>
        </a:p>
      </dgm:t>
    </dgm:pt>
    <dgm:pt modelId="{0190C8BD-A3B8-43D8-8411-AFA13DC893CE}" type="sibTrans" cxnId="{DEA9B543-F74D-42FD-A3A2-3B30F4F447B2}">
      <dgm:prSet/>
      <dgm:spPr/>
      <dgm:t>
        <a:bodyPr/>
        <a:lstStyle/>
        <a:p>
          <a:pPr latinLnBrk="1"/>
          <a:endParaRPr lang="ko-KR" altLang="en-US"/>
        </a:p>
      </dgm:t>
    </dgm:pt>
    <dgm:pt modelId="{ECB46873-8944-4092-BEA2-F47164E5A219}">
      <dgm:prSet/>
      <dgm:spPr/>
      <dgm:t>
        <a:bodyPr/>
        <a:lstStyle/>
        <a:p>
          <a:pPr rtl="0" latinLnBrk="1"/>
          <a:r>
            <a:rPr lang="ko-KR" altLang="en-US" smtClean="0">
              <a:latin typeface="맑은 고딕" panose="020B0503020000020004" pitchFamily="50" charset="-127"/>
              <a:ea typeface="맑은 고딕" panose="020B0503020000020004" pitchFamily="50" charset="-127"/>
            </a:rPr>
            <a:t>알제리 동서고속도로 부대시설 감리 사업관리 시스템 구축</a:t>
          </a:r>
          <a:r>
            <a:rPr lang="en-US" altLang="ko-KR" smtClean="0">
              <a:latin typeface="맑은 고딕" panose="020B0503020000020004" pitchFamily="50" charset="-127"/>
              <a:ea typeface="맑은 고딕" panose="020B0503020000020004" pitchFamily="50" charset="-127"/>
            </a:rPr>
            <a:t>(Project Online)</a:t>
          </a:r>
          <a:br>
            <a:rPr lang="en-US" altLang="ko-KR" smtClean="0">
              <a:latin typeface="맑은 고딕" panose="020B0503020000020004" pitchFamily="50" charset="-127"/>
              <a:ea typeface="맑은 고딕" panose="020B0503020000020004" pitchFamily="50" charset="-127"/>
            </a:rPr>
          </a:br>
          <a:r>
            <a:rPr lang="ko-KR" altLang="en-US" smtClean="0">
              <a:latin typeface="맑은 고딕" panose="020B0503020000020004" pitchFamily="50" charset="-127"/>
              <a:ea typeface="맑은 고딕" panose="020B0503020000020004" pitchFamily="50" charset="-127"/>
            </a:rPr>
            <a:t>한국도로공사</a:t>
          </a:r>
          <a:r>
            <a:rPr lang="en-US" altLang="ko-KR" smtClean="0">
              <a:latin typeface="맑은 고딕" panose="020B0503020000020004" pitchFamily="50" charset="-127"/>
              <a:ea typeface="맑은 고딕" panose="020B0503020000020004" pitchFamily="50" charset="-127"/>
            </a:rPr>
            <a:t>, </a:t>
          </a:r>
          <a:r>
            <a:rPr lang="ko-KR" altLang="en-US" smtClean="0">
              <a:latin typeface="맑은 고딕" panose="020B0503020000020004" pitchFamily="50" charset="-127"/>
              <a:ea typeface="맑은 고딕" panose="020B0503020000020004" pitchFamily="50" charset="-127"/>
            </a:rPr>
            <a:t>경동엔지니어링 컨소시엄 사업</a:t>
          </a:r>
          <a:endParaRPr lang="ko-KR" dirty="0">
            <a:latin typeface="맑은 고딕" panose="020B0503020000020004" pitchFamily="50" charset="-127"/>
            <a:ea typeface="맑은 고딕" panose="020B0503020000020004" pitchFamily="50" charset="-127"/>
          </a:endParaRPr>
        </a:p>
      </dgm:t>
    </dgm:pt>
    <dgm:pt modelId="{6C5C01CC-F737-4A82-AFC7-6510FEFA7F54}" type="parTrans" cxnId="{520E8C4C-7034-4DDF-AC54-5493BCA1C94E}">
      <dgm:prSet/>
      <dgm:spPr/>
      <dgm:t>
        <a:bodyPr/>
        <a:lstStyle/>
        <a:p>
          <a:pPr latinLnBrk="1"/>
          <a:endParaRPr lang="ko-KR" altLang="en-US"/>
        </a:p>
      </dgm:t>
    </dgm:pt>
    <dgm:pt modelId="{64EF10F7-42A3-42DF-A1BA-BAB505C5501D}" type="sibTrans" cxnId="{520E8C4C-7034-4DDF-AC54-5493BCA1C94E}">
      <dgm:prSet/>
      <dgm:spPr/>
      <dgm:t>
        <a:bodyPr/>
        <a:lstStyle/>
        <a:p>
          <a:pPr latinLnBrk="1"/>
          <a:endParaRPr lang="ko-KR" altLang="en-US"/>
        </a:p>
      </dgm:t>
    </dgm:pt>
    <dgm:pt modelId="{E48CF4B9-E189-43B7-A5E4-D87163B7A329}">
      <dgm:prSet/>
      <dgm:spPr/>
      <dgm:t>
        <a:bodyPr/>
        <a:lstStyle/>
        <a:p>
          <a:pPr rtl="0" latinLnBrk="1"/>
          <a:r>
            <a:rPr lang="ko-KR" altLang="en-US" smtClean="0">
              <a:latin typeface="맑은 고딕" panose="020B0503020000020004" pitchFamily="50" charset="-127"/>
              <a:ea typeface="맑은 고딕" panose="020B0503020000020004" pitchFamily="50" charset="-127"/>
            </a:rPr>
            <a:t>평창 동계올림픽 조직위원회 </a:t>
          </a:r>
          <a:r>
            <a:rPr lang="en-US" altLang="ko-KR" smtClean="0">
              <a:latin typeface="맑은 고딕" panose="020B0503020000020004" pitchFamily="50" charset="-127"/>
              <a:ea typeface="맑은 고딕" panose="020B0503020000020004" pitchFamily="50" charset="-127"/>
            </a:rPr>
            <a:t>EPM </a:t>
          </a:r>
          <a:r>
            <a:rPr lang="ko-KR" altLang="en-US" smtClean="0">
              <a:latin typeface="맑은 고딕" panose="020B0503020000020004" pitchFamily="50" charset="-127"/>
              <a:ea typeface="맑은 고딕" panose="020B0503020000020004" pitchFamily="50" charset="-127"/>
            </a:rPr>
            <a:t>구축</a:t>
          </a:r>
          <a:endParaRPr lang="ko-KR" dirty="0">
            <a:latin typeface="맑은 고딕" panose="020B0503020000020004" pitchFamily="50" charset="-127"/>
            <a:ea typeface="맑은 고딕" panose="020B0503020000020004" pitchFamily="50" charset="-127"/>
          </a:endParaRPr>
        </a:p>
      </dgm:t>
    </dgm:pt>
    <dgm:pt modelId="{CA9A6DF7-B249-4F12-B156-D6A8A06F962F}" type="parTrans" cxnId="{6F2563AA-669A-4603-B8BE-30D5E7F8FA46}">
      <dgm:prSet/>
      <dgm:spPr/>
      <dgm:t>
        <a:bodyPr/>
        <a:lstStyle/>
        <a:p>
          <a:pPr latinLnBrk="1"/>
          <a:endParaRPr lang="ko-KR" altLang="en-US"/>
        </a:p>
      </dgm:t>
    </dgm:pt>
    <dgm:pt modelId="{EF7FCA45-6E31-4892-A61D-943E566C6BB0}" type="sibTrans" cxnId="{6F2563AA-669A-4603-B8BE-30D5E7F8FA46}">
      <dgm:prSet/>
      <dgm:spPr/>
      <dgm:t>
        <a:bodyPr/>
        <a:lstStyle/>
        <a:p>
          <a:pPr latinLnBrk="1"/>
          <a:endParaRPr lang="ko-KR" altLang="en-US"/>
        </a:p>
      </dgm:t>
    </dgm:pt>
    <dgm:pt modelId="{D77046D2-0248-4C26-BE26-5B6A3FC3496A}">
      <dgm:prSet/>
      <dgm:spPr/>
      <dgm:t>
        <a:bodyPr/>
        <a:lstStyle/>
        <a:p>
          <a:pPr rtl="0" latinLnBrk="1"/>
          <a:r>
            <a:rPr lang="ko-KR" altLang="en-US" smtClean="0">
              <a:latin typeface="맑은 고딕" panose="020B0503020000020004" pitchFamily="50" charset="-127"/>
              <a:ea typeface="맑은 고딕" panose="020B0503020000020004" pitchFamily="50" charset="-127"/>
            </a:rPr>
            <a:t>코디서비스 신인사 시스템 성능개선</a:t>
          </a:r>
          <a:endParaRPr lang="ko-KR" dirty="0">
            <a:latin typeface="맑은 고딕" panose="020B0503020000020004" pitchFamily="50" charset="-127"/>
            <a:ea typeface="맑은 고딕" panose="020B0503020000020004" pitchFamily="50" charset="-127"/>
          </a:endParaRPr>
        </a:p>
      </dgm:t>
    </dgm:pt>
    <dgm:pt modelId="{4734F0CC-210F-439C-95F2-624BF235B60B}" type="parTrans" cxnId="{538F16B1-53BA-479C-B52E-006E9489DC02}">
      <dgm:prSet/>
      <dgm:spPr/>
      <dgm:t>
        <a:bodyPr/>
        <a:lstStyle/>
        <a:p>
          <a:pPr latinLnBrk="1"/>
          <a:endParaRPr lang="ko-KR" altLang="en-US"/>
        </a:p>
      </dgm:t>
    </dgm:pt>
    <dgm:pt modelId="{8F968294-F3E4-4BCB-91C2-AD26B6701584}" type="sibTrans" cxnId="{538F16B1-53BA-479C-B52E-006E9489DC02}">
      <dgm:prSet/>
      <dgm:spPr/>
      <dgm:t>
        <a:bodyPr/>
        <a:lstStyle/>
        <a:p>
          <a:pPr latinLnBrk="1"/>
          <a:endParaRPr lang="ko-KR" altLang="en-US"/>
        </a:p>
      </dgm:t>
    </dgm:pt>
    <dgm:pt modelId="{78E4DE68-F893-4C1A-9A67-AD959002B4EC}">
      <dgm:prSet/>
      <dgm:spPr/>
      <dgm:t>
        <a:bodyPr/>
        <a:lstStyle/>
        <a:p>
          <a:pPr rtl="0" latinLnBrk="1"/>
          <a:r>
            <a:rPr lang="en-US" altLang="ko-KR" smtClean="0">
              <a:latin typeface="맑은 고딕" panose="020B0503020000020004" pitchFamily="50" charset="-127"/>
              <a:ea typeface="맑은 고딕" panose="020B0503020000020004" pitchFamily="50" charset="-127"/>
            </a:rPr>
            <a:t>“2015</a:t>
          </a:r>
          <a:r>
            <a:rPr lang="ko-KR" altLang="en-US" smtClean="0">
              <a:latin typeface="맑은 고딕" panose="020B0503020000020004" pitchFamily="50" charset="-127"/>
              <a:ea typeface="맑은 고딕" panose="020B0503020000020004" pitchFamily="50" charset="-127"/>
            </a:rPr>
            <a:t>년 정보화사업 성과관리 컨설팅 연구용역</a:t>
          </a:r>
          <a:r>
            <a:rPr lang="en-US" altLang="ko-KR" smtClean="0">
              <a:latin typeface="맑은 고딕" panose="020B0503020000020004" pitchFamily="50" charset="-127"/>
              <a:ea typeface="맑은 고딕" panose="020B0503020000020004" pitchFamily="50" charset="-127"/>
            </a:rPr>
            <a:t>” </a:t>
          </a:r>
          <a:r>
            <a:rPr lang="ko-KR" altLang="en-US" smtClean="0">
              <a:latin typeface="맑은 고딕" panose="020B0503020000020004" pitchFamily="50" charset="-127"/>
              <a:ea typeface="맑은 고딕" panose="020B0503020000020004" pitchFamily="50" charset="-127"/>
            </a:rPr>
            <a:t>사업 수주</a:t>
          </a:r>
          <a:r>
            <a:rPr lang="en-US" altLang="ko-KR" smtClean="0">
              <a:latin typeface="맑은 고딕" panose="020B0503020000020004" pitchFamily="50" charset="-127"/>
              <a:ea typeface="맑은 고딕" panose="020B0503020000020004" pitchFamily="50" charset="-127"/>
            </a:rPr>
            <a:t>(</a:t>
          </a:r>
          <a:r>
            <a:rPr lang="ko-KR" altLang="en-US" smtClean="0">
              <a:latin typeface="맑은 고딕" panose="020B0503020000020004" pitchFamily="50" charset="-127"/>
              <a:ea typeface="맑은 고딕" panose="020B0503020000020004" pitchFamily="50" charset="-127"/>
            </a:rPr>
            <a:t>충청남도 예산군</a:t>
          </a:r>
          <a:r>
            <a:rPr lang="en-US" altLang="ko-KR" smtClean="0">
              <a:latin typeface="맑은 고딕" panose="020B0503020000020004" pitchFamily="50" charset="-127"/>
              <a:ea typeface="맑은 고딕" panose="020B0503020000020004" pitchFamily="50" charset="-127"/>
            </a:rPr>
            <a:t>)</a:t>
          </a:r>
          <a:endParaRPr lang="ko-KR" dirty="0">
            <a:latin typeface="맑은 고딕" panose="020B0503020000020004" pitchFamily="50" charset="-127"/>
            <a:ea typeface="맑은 고딕" panose="020B0503020000020004" pitchFamily="50" charset="-127"/>
          </a:endParaRPr>
        </a:p>
      </dgm:t>
    </dgm:pt>
    <dgm:pt modelId="{09406BAC-5C75-4B93-B3E0-244B2A3484F6}" type="parTrans" cxnId="{4A4E8AFA-1B98-436E-9639-C20ABD500745}">
      <dgm:prSet/>
      <dgm:spPr/>
      <dgm:t>
        <a:bodyPr/>
        <a:lstStyle/>
        <a:p>
          <a:pPr latinLnBrk="1"/>
          <a:endParaRPr lang="ko-KR" altLang="en-US"/>
        </a:p>
      </dgm:t>
    </dgm:pt>
    <dgm:pt modelId="{34A07943-DEC6-4790-ADD0-3F6E637DA921}" type="sibTrans" cxnId="{4A4E8AFA-1B98-436E-9639-C20ABD500745}">
      <dgm:prSet/>
      <dgm:spPr/>
      <dgm:t>
        <a:bodyPr/>
        <a:lstStyle/>
        <a:p>
          <a:pPr latinLnBrk="1"/>
          <a:endParaRPr lang="ko-KR" altLang="en-US"/>
        </a:p>
      </dgm:t>
    </dgm:pt>
    <dgm:pt modelId="{03B185DC-97C1-4449-981C-5FF4B8898EB2}">
      <dgm:prSet/>
      <dgm:spPr/>
      <dgm:t>
        <a:bodyPr/>
        <a:lstStyle/>
        <a:p>
          <a:pPr rtl="0" latinLnBrk="1"/>
          <a:r>
            <a:rPr lang="en-US" altLang="ko-KR" dirty="0" smtClean="0">
              <a:latin typeface="맑은 고딕" panose="020B0503020000020004" pitchFamily="50" charset="-127"/>
              <a:ea typeface="맑은 고딕" panose="020B0503020000020004" pitchFamily="50" charset="-127"/>
            </a:rPr>
            <a:t>“</a:t>
          </a:r>
          <a:r>
            <a:rPr lang="ko-KR" altLang="en-US" smtClean="0">
              <a:latin typeface="맑은 고딕" panose="020B0503020000020004" pitchFamily="50" charset="-127"/>
              <a:ea typeface="맑은 고딕" panose="020B0503020000020004" pitchFamily="50" charset="-127"/>
            </a:rPr>
            <a:t>연구원 </a:t>
          </a:r>
          <a:r>
            <a:rPr lang="en-US" altLang="ko-KR" dirty="0" smtClean="0">
              <a:latin typeface="맑은 고딕" panose="020B0503020000020004" pitchFamily="50" charset="-127"/>
              <a:ea typeface="맑은 고딕" panose="020B0503020000020004" pitchFamily="50" charset="-127"/>
            </a:rPr>
            <a:t>PM</a:t>
          </a:r>
          <a:r>
            <a:rPr lang="ko-KR" altLang="en-US" smtClean="0">
              <a:latin typeface="맑은 고딕" panose="020B0503020000020004" pitchFamily="50" charset="-127"/>
              <a:ea typeface="맑은 고딕" panose="020B0503020000020004" pitchFamily="50" charset="-127"/>
            </a:rPr>
            <a:t>시스템 구축을 위한 </a:t>
          </a:r>
          <a:r>
            <a:rPr lang="en-US" altLang="ko-KR" dirty="0" smtClean="0">
              <a:latin typeface="맑은 고딕" panose="020B0503020000020004" pitchFamily="50" charset="-127"/>
              <a:ea typeface="맑은 고딕" panose="020B0503020000020004" pitchFamily="50" charset="-127"/>
            </a:rPr>
            <a:t>SW </a:t>
          </a:r>
          <a:r>
            <a:rPr lang="ko-KR" altLang="en-US" smtClean="0">
              <a:latin typeface="맑은 고딕" panose="020B0503020000020004" pitchFamily="50" charset="-127"/>
              <a:ea typeface="맑은 고딕" panose="020B0503020000020004" pitchFamily="50" charset="-127"/>
            </a:rPr>
            <a:t>구매 수주</a:t>
          </a:r>
          <a:r>
            <a:rPr lang="en-US" altLang="ko-KR" dirty="0" smtClean="0">
              <a:latin typeface="맑은 고딕" panose="020B0503020000020004" pitchFamily="50" charset="-127"/>
              <a:ea typeface="맑은 고딕" panose="020B0503020000020004" pitchFamily="50" charset="-127"/>
            </a:rPr>
            <a:t>” </a:t>
          </a:r>
          <a:r>
            <a:rPr lang="ko-KR" altLang="en-US" smtClean="0">
              <a:latin typeface="맑은 고딕" panose="020B0503020000020004" pitchFamily="50" charset="-127"/>
              <a:ea typeface="맑은 고딕" panose="020B0503020000020004" pitchFamily="50" charset="-127"/>
            </a:rPr>
            <a:t>사업 수주</a:t>
          </a:r>
          <a:r>
            <a:rPr lang="en-US" altLang="ko-KR" dirty="0" smtClean="0">
              <a:latin typeface="맑은 고딕" panose="020B0503020000020004" pitchFamily="50" charset="-127"/>
              <a:ea typeface="맑은 고딕" panose="020B0503020000020004" pitchFamily="50" charset="-127"/>
            </a:rPr>
            <a:t>(</a:t>
          </a:r>
          <a:r>
            <a:rPr lang="ko-KR" altLang="en-US" smtClean="0">
              <a:latin typeface="맑은 고딕" panose="020B0503020000020004" pitchFamily="50" charset="-127"/>
              <a:ea typeface="맑은 고딕" panose="020B0503020000020004" pitchFamily="50" charset="-127"/>
            </a:rPr>
            <a:t>한국건설기술연구원</a:t>
          </a:r>
          <a:r>
            <a:rPr lang="en-US" altLang="ko-KR" dirty="0" smtClean="0">
              <a:latin typeface="맑은 고딕" panose="020B0503020000020004" pitchFamily="50" charset="-127"/>
              <a:ea typeface="맑은 고딕" panose="020B0503020000020004" pitchFamily="50" charset="-127"/>
            </a:rPr>
            <a:t>)</a:t>
          </a:r>
          <a:endParaRPr lang="ko-KR" altLang="en-US" dirty="0"/>
        </a:p>
      </dgm:t>
    </dgm:pt>
    <dgm:pt modelId="{35BC6C59-9185-41F5-8B75-05CC21A6C85F}" type="parTrans" cxnId="{6626E0D7-E811-49BF-B5A5-CAEAF84276E6}">
      <dgm:prSet/>
      <dgm:spPr/>
      <dgm:t>
        <a:bodyPr/>
        <a:lstStyle/>
        <a:p>
          <a:pPr latinLnBrk="1"/>
          <a:endParaRPr lang="ko-KR" altLang="en-US"/>
        </a:p>
      </dgm:t>
    </dgm:pt>
    <dgm:pt modelId="{C99C60B4-C92E-4B01-827E-9156F8F5F75F}" type="sibTrans" cxnId="{6626E0D7-E811-49BF-B5A5-CAEAF84276E6}">
      <dgm:prSet/>
      <dgm:spPr/>
      <dgm:t>
        <a:bodyPr/>
        <a:lstStyle/>
        <a:p>
          <a:pPr latinLnBrk="1"/>
          <a:endParaRPr lang="ko-KR" altLang="en-US"/>
        </a:p>
      </dgm:t>
    </dgm:pt>
    <dgm:pt modelId="{238255B5-1AF8-4335-BD4C-358AF8B7DC72}">
      <dgm:prSet/>
      <dgm:spPr/>
      <dgm:t>
        <a:bodyPr/>
        <a:lstStyle/>
        <a:p>
          <a:pPr rtl="0" latinLnBrk="1"/>
          <a:r>
            <a:rPr lang="ko-KR" altLang="en-US" smtClean="0">
              <a:latin typeface="맑은 고딕" panose="020B0503020000020004" pitchFamily="50" charset="-127"/>
              <a:ea typeface="맑은 고딕" panose="020B0503020000020004" pitchFamily="50" charset="-127"/>
            </a:rPr>
            <a:t>코디서비스 신인사 시스템 </a:t>
          </a:r>
          <a:r>
            <a:rPr lang="en-US" altLang="ko-KR" smtClean="0">
              <a:latin typeface="맑은 고딕" panose="020B0503020000020004" pitchFamily="50" charset="-127"/>
              <a:ea typeface="맑은 고딕" panose="020B0503020000020004" pitchFamily="50" charset="-127"/>
            </a:rPr>
            <a:t>2015</a:t>
          </a:r>
          <a:r>
            <a:rPr lang="ko-KR" altLang="en-US" smtClean="0">
              <a:latin typeface="맑은 고딕" panose="020B0503020000020004" pitchFamily="50" charset="-127"/>
              <a:ea typeface="맑은 고딕" panose="020B0503020000020004" pitchFamily="50" charset="-127"/>
            </a:rPr>
            <a:t>년 연간 기술지원</a:t>
          </a:r>
          <a:endParaRPr lang="ko-KR" dirty="0">
            <a:latin typeface="맑은 고딕" panose="020B0503020000020004" pitchFamily="50" charset="-127"/>
            <a:ea typeface="맑은 고딕" panose="020B0503020000020004" pitchFamily="50" charset="-127"/>
          </a:endParaRPr>
        </a:p>
      </dgm:t>
    </dgm:pt>
    <dgm:pt modelId="{04A58DD5-D4D7-42A7-8073-E73E64711ED9}" type="parTrans" cxnId="{DEB5457A-7281-4AB6-8C16-3B6FE29315FE}">
      <dgm:prSet/>
      <dgm:spPr/>
      <dgm:t>
        <a:bodyPr/>
        <a:lstStyle/>
        <a:p>
          <a:pPr latinLnBrk="1"/>
          <a:endParaRPr lang="ko-KR" altLang="en-US"/>
        </a:p>
      </dgm:t>
    </dgm:pt>
    <dgm:pt modelId="{793196E8-5A0B-467E-93EA-23DE4EBEBA09}" type="sibTrans" cxnId="{DEB5457A-7281-4AB6-8C16-3B6FE29315FE}">
      <dgm:prSet/>
      <dgm:spPr/>
      <dgm:t>
        <a:bodyPr/>
        <a:lstStyle/>
        <a:p>
          <a:pPr latinLnBrk="1"/>
          <a:endParaRPr lang="ko-KR" altLang="en-US"/>
        </a:p>
      </dgm:t>
    </dgm:pt>
    <dgm:pt modelId="{83349B53-9752-4ED4-8731-180B7468F6E2}">
      <dgm:prSet/>
      <dgm:spPr/>
      <dgm:t>
        <a:bodyPr/>
        <a:lstStyle/>
        <a:p>
          <a:pPr rtl="0" latinLnBrk="1"/>
          <a:r>
            <a:rPr lang="ko-KR" altLang="en-US" smtClean="0">
              <a:latin typeface="맑은 고딕" panose="020B0503020000020004" pitchFamily="50" charset="-127"/>
              <a:ea typeface="맑은 고딕" panose="020B0503020000020004" pitchFamily="50" charset="-127"/>
            </a:rPr>
            <a:t>현대 카드</a:t>
          </a:r>
          <a:r>
            <a:rPr lang="en-US" altLang="ko-KR" smtClean="0">
              <a:latin typeface="맑은 고딕" panose="020B0503020000020004" pitchFamily="50" charset="-127"/>
              <a:ea typeface="맑은 고딕" panose="020B0503020000020004" pitchFamily="50" charset="-127"/>
            </a:rPr>
            <a:t>/</a:t>
          </a:r>
          <a:r>
            <a:rPr lang="ko-KR" altLang="en-US" smtClean="0">
              <a:latin typeface="맑은 고딕" panose="020B0503020000020004" pitchFamily="50" charset="-127"/>
              <a:ea typeface="맑은 고딕" panose="020B0503020000020004" pitchFamily="50" charset="-127"/>
            </a:rPr>
            <a:t>캐피탈 </a:t>
          </a:r>
          <a:r>
            <a:rPr lang="en-US" altLang="ko-KR" smtClean="0">
              <a:latin typeface="맑은 고딕" panose="020B0503020000020004" pitchFamily="50" charset="-127"/>
              <a:ea typeface="맑은 고딕" panose="020B0503020000020004" pitchFamily="50" charset="-127"/>
            </a:rPr>
            <a:t>PMS </a:t>
          </a:r>
          <a:r>
            <a:rPr lang="ko-KR" altLang="en-US" smtClean="0">
              <a:latin typeface="맑은 고딕" panose="020B0503020000020004" pitchFamily="50" charset="-127"/>
              <a:ea typeface="맑은 고딕" panose="020B0503020000020004" pitchFamily="50" charset="-127"/>
            </a:rPr>
            <a:t>기술지원</a:t>
          </a:r>
          <a:endParaRPr lang="ko-KR" dirty="0">
            <a:latin typeface="맑은 고딕" panose="020B0503020000020004" pitchFamily="50" charset="-127"/>
            <a:ea typeface="맑은 고딕" panose="020B0503020000020004" pitchFamily="50" charset="-127"/>
          </a:endParaRPr>
        </a:p>
      </dgm:t>
    </dgm:pt>
    <dgm:pt modelId="{9206AAB8-591C-4A33-BA6C-E973135D8AF4}" type="parTrans" cxnId="{86EF950E-0982-4A36-98A8-93B8953AC1FF}">
      <dgm:prSet/>
      <dgm:spPr/>
      <dgm:t>
        <a:bodyPr/>
        <a:lstStyle/>
        <a:p>
          <a:pPr latinLnBrk="1"/>
          <a:endParaRPr lang="ko-KR" altLang="en-US"/>
        </a:p>
      </dgm:t>
    </dgm:pt>
    <dgm:pt modelId="{AC838024-D044-4604-B396-2A4DDB5FB8F5}" type="sibTrans" cxnId="{86EF950E-0982-4A36-98A8-93B8953AC1FF}">
      <dgm:prSet/>
      <dgm:spPr/>
      <dgm:t>
        <a:bodyPr/>
        <a:lstStyle/>
        <a:p>
          <a:pPr latinLnBrk="1"/>
          <a:endParaRPr lang="ko-KR" altLang="en-US"/>
        </a:p>
      </dgm:t>
    </dgm:pt>
    <dgm:pt modelId="{166A4B4E-E9F8-4C11-B8F1-0FB4268FD9BA}">
      <dgm:prSet/>
      <dgm:spPr/>
      <dgm:t>
        <a:bodyPr/>
        <a:lstStyle/>
        <a:p>
          <a:pPr rtl="0" latinLnBrk="1"/>
          <a:r>
            <a:rPr lang="ko-KR" altLang="en-US" smtClean="0">
              <a:latin typeface="맑은 고딕" panose="020B0503020000020004" pitchFamily="50" charset="-127"/>
              <a:ea typeface="맑은 고딕" panose="020B0503020000020004" pitchFamily="50" charset="-127"/>
            </a:rPr>
            <a:t>위앤아이티 </a:t>
          </a:r>
          <a:r>
            <a:rPr lang="en-US" altLang="ko-KR" smtClean="0">
              <a:latin typeface="맑은 고딕" panose="020B0503020000020004" pitchFamily="50" charset="-127"/>
              <a:ea typeface="맑은 고딕" panose="020B0503020000020004" pitchFamily="50" charset="-127"/>
            </a:rPr>
            <a:t>EPM </a:t>
          </a:r>
          <a:r>
            <a:rPr lang="ko-KR" altLang="en-US" smtClean="0">
              <a:latin typeface="맑은 고딕" panose="020B0503020000020004" pitchFamily="50" charset="-127"/>
              <a:ea typeface="맑은 고딕" panose="020B0503020000020004" pitchFamily="50" charset="-127"/>
            </a:rPr>
            <a:t>유지보수</a:t>
          </a:r>
          <a:endParaRPr lang="ko-KR" dirty="0">
            <a:latin typeface="맑은 고딕" panose="020B0503020000020004" pitchFamily="50" charset="-127"/>
            <a:ea typeface="맑은 고딕" panose="020B0503020000020004" pitchFamily="50" charset="-127"/>
          </a:endParaRPr>
        </a:p>
      </dgm:t>
    </dgm:pt>
    <dgm:pt modelId="{889AFA18-2A09-4610-93A8-639DE82C831A}" type="parTrans" cxnId="{488F610E-A5E4-417E-9237-3C13E23A07E1}">
      <dgm:prSet/>
      <dgm:spPr/>
      <dgm:t>
        <a:bodyPr/>
        <a:lstStyle/>
        <a:p>
          <a:pPr latinLnBrk="1"/>
          <a:endParaRPr lang="ko-KR" altLang="en-US"/>
        </a:p>
      </dgm:t>
    </dgm:pt>
    <dgm:pt modelId="{C4019D75-7B86-4BBA-829F-00B9A552DF6C}" type="sibTrans" cxnId="{488F610E-A5E4-417E-9237-3C13E23A07E1}">
      <dgm:prSet/>
      <dgm:spPr/>
      <dgm:t>
        <a:bodyPr/>
        <a:lstStyle/>
        <a:p>
          <a:pPr latinLnBrk="1"/>
          <a:endParaRPr lang="ko-KR" altLang="en-US"/>
        </a:p>
      </dgm:t>
    </dgm:pt>
    <dgm:pt modelId="{277A2379-0A27-4278-A4B5-6F263F6673A7}">
      <dgm:prSet/>
      <dgm:spPr/>
      <dgm:t>
        <a:bodyPr/>
        <a:lstStyle/>
        <a:p>
          <a:pPr rtl="0" latinLnBrk="1"/>
          <a:r>
            <a:rPr lang="ko-KR" altLang="en-US" smtClean="0">
              <a:latin typeface="맑은 고딕" panose="020B0503020000020004" pitchFamily="50" charset="-127"/>
              <a:ea typeface="맑은 고딕" panose="020B0503020000020004" pitchFamily="50" charset="-127"/>
            </a:rPr>
            <a:t>한국 증권금융 </a:t>
          </a:r>
          <a:r>
            <a:rPr lang="en-US" altLang="ko-KR" smtClean="0">
              <a:latin typeface="맑은 고딕" panose="020B0503020000020004" pitchFamily="50" charset="-127"/>
              <a:ea typeface="맑은 고딕" panose="020B0503020000020004" pitchFamily="50" charset="-127"/>
            </a:rPr>
            <a:t>Windows </a:t>
          </a:r>
          <a:r>
            <a:rPr lang="ko-KR" altLang="en-US" smtClean="0">
              <a:latin typeface="맑은 고딕" panose="020B0503020000020004" pitchFamily="50" charset="-127"/>
              <a:ea typeface="맑은 고딕" panose="020B0503020000020004" pitchFamily="50" charset="-127"/>
            </a:rPr>
            <a:t>기반 장비 연간 유지보수</a:t>
          </a:r>
          <a:endParaRPr lang="ko-KR" dirty="0">
            <a:latin typeface="맑은 고딕" panose="020B0503020000020004" pitchFamily="50" charset="-127"/>
            <a:ea typeface="맑은 고딕" panose="020B0503020000020004" pitchFamily="50" charset="-127"/>
          </a:endParaRPr>
        </a:p>
      </dgm:t>
    </dgm:pt>
    <dgm:pt modelId="{4EA35AE6-C372-44CF-9A3D-26BC1CF7D4BE}" type="parTrans" cxnId="{6475F286-A4F5-4191-B0F4-BF2F5F86F583}">
      <dgm:prSet/>
      <dgm:spPr/>
      <dgm:t>
        <a:bodyPr/>
        <a:lstStyle/>
        <a:p>
          <a:pPr latinLnBrk="1"/>
          <a:endParaRPr lang="ko-KR" altLang="en-US"/>
        </a:p>
      </dgm:t>
    </dgm:pt>
    <dgm:pt modelId="{248E8E7C-F1FE-49D1-B410-BCD80022278F}" type="sibTrans" cxnId="{6475F286-A4F5-4191-B0F4-BF2F5F86F583}">
      <dgm:prSet/>
      <dgm:spPr/>
      <dgm:t>
        <a:bodyPr/>
        <a:lstStyle/>
        <a:p>
          <a:pPr latinLnBrk="1"/>
          <a:endParaRPr lang="ko-KR" altLang="en-US"/>
        </a:p>
      </dgm:t>
    </dgm:pt>
    <dgm:pt modelId="{816237BF-CA3F-4022-9E66-B0576ACB4DCF}">
      <dgm:prSet/>
      <dgm:spPr/>
      <dgm:t>
        <a:bodyPr/>
        <a:lstStyle/>
        <a:p>
          <a:pPr latinLnBrk="1"/>
          <a:r>
            <a:rPr lang="ko-KR" altLang="en-US" dirty="0" smtClean="0">
              <a:latin typeface="맑은 고딕" panose="020B0503020000020004" pitchFamily="50" charset="-127"/>
              <a:ea typeface="맑은 고딕" panose="020B0503020000020004" pitchFamily="50" charset="-127"/>
            </a:rPr>
            <a:t>한국 마이크로소프트 </a:t>
          </a:r>
          <a:r>
            <a:rPr lang="en-US" altLang="ko-KR" dirty="0" smtClean="0">
              <a:latin typeface="맑은 고딕" panose="020B0503020000020004" pitchFamily="50" charset="-127"/>
              <a:ea typeface="맑은 고딕" panose="020B0503020000020004" pitchFamily="50" charset="-127"/>
            </a:rPr>
            <a:t>SDPS </a:t>
          </a:r>
          <a:r>
            <a:rPr lang="ko-KR" altLang="en-US" smtClean="0">
              <a:latin typeface="맑은 고딕" panose="020B0503020000020004" pitchFamily="50" charset="-127"/>
              <a:ea typeface="맑은 고딕" panose="020B0503020000020004" pitchFamily="50" charset="-127"/>
            </a:rPr>
            <a:t>기술지원 </a:t>
          </a:r>
          <a:r>
            <a:rPr lang="en-US" altLang="en-US" dirty="0" smtClean="0">
              <a:latin typeface="맑은 고딕" panose="020B0503020000020004" pitchFamily="50" charset="-127"/>
              <a:ea typeface="맑은 고딕" panose="020B0503020000020004" pitchFamily="50" charset="-127"/>
            </a:rPr>
            <a:t>(</a:t>
          </a:r>
          <a:r>
            <a:rPr lang="ko-KR" altLang="en-US" smtClean="0">
              <a:latin typeface="맑은 고딕" panose="020B0503020000020004" pitchFamily="50" charset="-127"/>
              <a:ea typeface="맑은 고딕" panose="020B0503020000020004" pitchFamily="50" charset="-127"/>
            </a:rPr>
            <a:t>마이크로소프트 고객사 기술지원 대행</a:t>
          </a:r>
          <a:r>
            <a:rPr lang="en-US" altLang="en-US" dirty="0" smtClean="0">
              <a:latin typeface="맑은 고딕" panose="020B0503020000020004" pitchFamily="50" charset="-127"/>
              <a:ea typeface="맑은 고딕" panose="020B0503020000020004" pitchFamily="50" charset="-127"/>
            </a:rPr>
            <a:t>)</a:t>
          </a:r>
          <a:endParaRPr lang="ko-KR" altLang="en-US"/>
        </a:p>
      </dgm:t>
    </dgm:pt>
    <dgm:pt modelId="{E09467D6-1C98-499D-8329-D176066F974F}" type="parTrans" cxnId="{C40640C9-A351-4A4E-92FA-8875D25B761E}">
      <dgm:prSet/>
      <dgm:spPr/>
      <dgm:t>
        <a:bodyPr/>
        <a:lstStyle/>
        <a:p>
          <a:pPr latinLnBrk="1"/>
          <a:endParaRPr lang="ko-KR" altLang="en-US"/>
        </a:p>
      </dgm:t>
    </dgm:pt>
    <dgm:pt modelId="{EB0F5A98-A123-4AE3-9575-BB205E4A02BF}" type="sibTrans" cxnId="{C40640C9-A351-4A4E-92FA-8875D25B761E}">
      <dgm:prSet/>
      <dgm:spPr/>
      <dgm:t>
        <a:bodyPr/>
        <a:lstStyle/>
        <a:p>
          <a:pPr latinLnBrk="1"/>
          <a:endParaRPr lang="ko-KR" altLang="en-US"/>
        </a:p>
      </dgm:t>
    </dgm:pt>
    <dgm:pt modelId="{FE55720D-0843-4E07-8CF4-F49C56483F7B}" type="pres">
      <dgm:prSet presAssocID="{33170FCD-95B8-41B5-827D-F605F52524DB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0B4DE107-633E-4A19-AE46-BB100F7E7396}" type="pres">
      <dgm:prSet presAssocID="{1B6BCAD5-F3AC-40E8-9790-F1598FDD59F6}" presName="parentLin" presStyleCnt="0"/>
      <dgm:spPr/>
    </dgm:pt>
    <dgm:pt modelId="{07B1BC89-4207-44F0-954C-1EE03ED4D953}" type="pres">
      <dgm:prSet presAssocID="{1B6BCAD5-F3AC-40E8-9790-F1598FDD59F6}" presName="parentLeftMargin" presStyleLbl="node1" presStyleIdx="0" presStyleCnt="2"/>
      <dgm:spPr/>
      <dgm:t>
        <a:bodyPr/>
        <a:lstStyle/>
        <a:p>
          <a:pPr latinLnBrk="1"/>
          <a:endParaRPr lang="ko-KR" altLang="en-US"/>
        </a:p>
      </dgm:t>
    </dgm:pt>
    <dgm:pt modelId="{E8BBFF5B-2CAF-4D09-8FD9-31E855523A5A}" type="pres">
      <dgm:prSet presAssocID="{1B6BCAD5-F3AC-40E8-9790-F1598FDD59F6}" presName="parentText" presStyleLbl="node1" presStyleIdx="0" presStyleCnt="2">
        <dgm:presLayoutVars>
          <dgm:chMax val="0"/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45A833D8-9D89-4004-B0C7-7B60E3CCB1D1}" type="pres">
      <dgm:prSet presAssocID="{1B6BCAD5-F3AC-40E8-9790-F1598FDD59F6}" presName="negativeSpace" presStyleCnt="0"/>
      <dgm:spPr/>
    </dgm:pt>
    <dgm:pt modelId="{120154BD-A7FF-4E9F-9780-E524186C8B9D}" type="pres">
      <dgm:prSet presAssocID="{1B6BCAD5-F3AC-40E8-9790-F1598FDD59F6}" presName="childText" presStyleLbl="conFgAcc1" presStyleIdx="0" presStyleCnt="2">
        <dgm:presLayoutVars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34F56600-CBD2-4623-AC72-4EB4ED5763E5}" type="pres">
      <dgm:prSet presAssocID="{BCF42967-8B93-43B8-9382-E42D3E655458}" presName="spaceBetweenRectangles" presStyleCnt="0"/>
      <dgm:spPr/>
    </dgm:pt>
    <dgm:pt modelId="{FDE01818-253F-45FE-8503-E175C479E95E}" type="pres">
      <dgm:prSet presAssocID="{1BAC6766-50BE-4F1E-88D2-87874FA6B551}" presName="parentLin" presStyleCnt="0"/>
      <dgm:spPr/>
    </dgm:pt>
    <dgm:pt modelId="{1DF26D56-DDB0-46E1-A023-A6D8DE1392F5}" type="pres">
      <dgm:prSet presAssocID="{1BAC6766-50BE-4F1E-88D2-87874FA6B551}" presName="parentLeftMargin" presStyleLbl="node1" presStyleIdx="0" presStyleCnt="2"/>
      <dgm:spPr/>
      <dgm:t>
        <a:bodyPr/>
        <a:lstStyle/>
        <a:p>
          <a:pPr latinLnBrk="1"/>
          <a:endParaRPr lang="ko-KR" altLang="en-US"/>
        </a:p>
      </dgm:t>
    </dgm:pt>
    <dgm:pt modelId="{F8CDCB53-4AA7-4A1A-845E-B53D4D4E269E}" type="pres">
      <dgm:prSet presAssocID="{1BAC6766-50BE-4F1E-88D2-87874FA6B551}" presName="parentText" presStyleLbl="node1" presStyleIdx="1" presStyleCnt="2">
        <dgm:presLayoutVars>
          <dgm:chMax val="0"/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EC439B94-ED3F-426C-8626-B74CD550FBEF}" type="pres">
      <dgm:prSet presAssocID="{1BAC6766-50BE-4F1E-88D2-87874FA6B551}" presName="negativeSpace" presStyleCnt="0"/>
      <dgm:spPr/>
    </dgm:pt>
    <dgm:pt modelId="{97CDF2EB-A5F4-420C-ADE2-80C47D199D74}" type="pres">
      <dgm:prSet presAssocID="{1BAC6766-50BE-4F1E-88D2-87874FA6B551}" presName="childText" presStyleLbl="conFgAcc1" presStyleIdx="1" presStyleCnt="2">
        <dgm:presLayoutVars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</dgm:ptLst>
  <dgm:cxnLst>
    <dgm:cxn modelId="{86EF950E-0982-4A36-98A8-93B8953AC1FF}" srcId="{1BAC6766-50BE-4F1E-88D2-87874FA6B551}" destId="{83349B53-9752-4ED4-8731-180B7468F6E2}" srcOrd="2" destOrd="0" parTransId="{9206AAB8-591C-4A33-BA6C-E973135D8AF4}" sibTransId="{AC838024-D044-4604-B396-2A4DDB5FB8F5}"/>
    <dgm:cxn modelId="{0A0419FE-580B-4210-8B5F-621C6B0369FE}" type="presOf" srcId="{D77046D2-0248-4C26-BE26-5B6A3FC3496A}" destId="{120154BD-A7FF-4E9F-9780-E524186C8B9D}" srcOrd="0" destOrd="3" presId="urn:microsoft.com/office/officeart/2005/8/layout/list1"/>
    <dgm:cxn modelId="{DEA9B543-F74D-42FD-A3A2-3B30F4F447B2}" srcId="{1B6BCAD5-F3AC-40E8-9790-F1598FDD59F6}" destId="{F2190EE4-C3CE-48F1-9F21-D9373B94516C}" srcOrd="0" destOrd="0" parTransId="{03EFDEEE-81CC-42B9-A889-7F04219BDDC3}" sibTransId="{0190C8BD-A3B8-43D8-8411-AFA13DC893CE}"/>
    <dgm:cxn modelId="{6475F286-A4F5-4191-B0F4-BF2F5F86F583}" srcId="{1BAC6766-50BE-4F1E-88D2-87874FA6B551}" destId="{277A2379-0A27-4278-A4B5-6F263F6673A7}" srcOrd="4" destOrd="0" parTransId="{4EA35AE6-C372-44CF-9A3D-26BC1CF7D4BE}" sibTransId="{248E8E7C-F1FE-49D1-B410-BCD80022278F}"/>
    <dgm:cxn modelId="{547051BF-DD6C-498D-B44E-A376D70DC5E6}" type="presOf" srcId="{1B6BCAD5-F3AC-40E8-9790-F1598FDD59F6}" destId="{E8BBFF5B-2CAF-4D09-8FD9-31E855523A5A}" srcOrd="1" destOrd="0" presId="urn:microsoft.com/office/officeart/2005/8/layout/list1"/>
    <dgm:cxn modelId="{86EDAC6F-1906-4B92-9CD1-D3AAFCA43E5B}" type="presOf" srcId="{1BAC6766-50BE-4F1E-88D2-87874FA6B551}" destId="{F8CDCB53-4AA7-4A1A-845E-B53D4D4E269E}" srcOrd="1" destOrd="0" presId="urn:microsoft.com/office/officeart/2005/8/layout/list1"/>
    <dgm:cxn modelId="{1085B27A-E05E-4793-B1F9-C94EFB46040D}" type="presOf" srcId="{78E4DE68-F893-4C1A-9A67-AD959002B4EC}" destId="{120154BD-A7FF-4E9F-9780-E524186C8B9D}" srcOrd="0" destOrd="4" presId="urn:microsoft.com/office/officeart/2005/8/layout/list1"/>
    <dgm:cxn modelId="{C47BCDC5-8A2A-421F-A9C4-F33DD7145CAB}" type="presOf" srcId="{E48CF4B9-E189-43B7-A5E4-D87163B7A329}" destId="{120154BD-A7FF-4E9F-9780-E524186C8B9D}" srcOrd="0" destOrd="2" presId="urn:microsoft.com/office/officeart/2005/8/layout/list1"/>
    <dgm:cxn modelId="{04C2314E-F8CD-4CE1-A3CE-99FFFE5FC7DD}" type="presOf" srcId="{03B185DC-97C1-4449-981C-5FF4B8898EB2}" destId="{120154BD-A7FF-4E9F-9780-E524186C8B9D}" srcOrd="0" destOrd="5" presId="urn:microsoft.com/office/officeart/2005/8/layout/list1"/>
    <dgm:cxn modelId="{8B13B632-4EFA-4D41-A943-93F266D03117}" type="presOf" srcId="{33170FCD-95B8-41B5-827D-F605F52524DB}" destId="{FE55720D-0843-4E07-8CF4-F49C56483F7B}" srcOrd="0" destOrd="0" presId="urn:microsoft.com/office/officeart/2005/8/layout/list1"/>
    <dgm:cxn modelId="{C6FB6845-222B-4807-A173-FE3582FB7F9E}" type="presOf" srcId="{83349B53-9752-4ED4-8731-180B7468F6E2}" destId="{97CDF2EB-A5F4-420C-ADE2-80C47D199D74}" srcOrd="0" destOrd="2" presId="urn:microsoft.com/office/officeart/2005/8/layout/list1"/>
    <dgm:cxn modelId="{79573E9F-73ED-4139-82AA-38F38E458E6B}" type="presOf" srcId="{1BAC6766-50BE-4F1E-88D2-87874FA6B551}" destId="{1DF26D56-DDB0-46E1-A023-A6D8DE1392F5}" srcOrd="0" destOrd="0" presId="urn:microsoft.com/office/officeart/2005/8/layout/list1"/>
    <dgm:cxn modelId="{20147E02-CA2D-438D-9BAF-13B283C70A08}" type="presOf" srcId="{166A4B4E-E9F8-4C11-B8F1-0FB4268FD9BA}" destId="{97CDF2EB-A5F4-420C-ADE2-80C47D199D74}" srcOrd="0" destOrd="3" presId="urn:microsoft.com/office/officeart/2005/8/layout/list1"/>
    <dgm:cxn modelId="{39D66FFA-035D-4785-B960-49A74980D335}" srcId="{33170FCD-95B8-41B5-827D-F605F52524DB}" destId="{1B6BCAD5-F3AC-40E8-9790-F1598FDD59F6}" srcOrd="0" destOrd="0" parTransId="{80AFA62A-AAC9-4C87-A564-2F7A3BEB8218}" sibTransId="{BCF42967-8B93-43B8-9382-E42D3E655458}"/>
    <dgm:cxn modelId="{28F11D43-EF81-437F-A27E-FD139F8D25B2}" srcId="{1BAC6766-50BE-4F1E-88D2-87874FA6B551}" destId="{B42CA29E-DF1E-46FE-ABC0-E259E23297D5}" srcOrd="0" destOrd="0" parTransId="{33F84B8B-8C61-415E-ABBE-AAA09E8057BE}" sibTransId="{9BBCC993-0A6D-4C40-B5B0-08BB4545464D}"/>
    <dgm:cxn modelId="{520E8C4C-7034-4DDF-AC54-5493BCA1C94E}" srcId="{1B6BCAD5-F3AC-40E8-9790-F1598FDD59F6}" destId="{ECB46873-8944-4092-BEA2-F47164E5A219}" srcOrd="1" destOrd="0" parTransId="{6C5C01CC-F737-4A82-AFC7-6510FEFA7F54}" sibTransId="{64EF10F7-42A3-42DF-A1BA-BAB505C5501D}"/>
    <dgm:cxn modelId="{61720AA8-A04A-47CE-8866-4F0A2DE34A10}" type="presOf" srcId="{1B6BCAD5-F3AC-40E8-9790-F1598FDD59F6}" destId="{07B1BC89-4207-44F0-954C-1EE03ED4D953}" srcOrd="0" destOrd="0" presId="urn:microsoft.com/office/officeart/2005/8/layout/list1"/>
    <dgm:cxn modelId="{DEB5457A-7281-4AB6-8C16-3B6FE29315FE}" srcId="{1BAC6766-50BE-4F1E-88D2-87874FA6B551}" destId="{238255B5-1AF8-4335-BD4C-358AF8B7DC72}" srcOrd="1" destOrd="0" parTransId="{04A58DD5-D4D7-42A7-8073-E73E64711ED9}" sibTransId="{793196E8-5A0B-467E-93EA-23DE4EBEBA09}"/>
    <dgm:cxn modelId="{2196BD38-DC09-4A22-8F21-BB63D9FDFAD0}" type="presOf" srcId="{816237BF-CA3F-4022-9E66-B0576ACB4DCF}" destId="{97CDF2EB-A5F4-420C-ADE2-80C47D199D74}" srcOrd="0" destOrd="5" presId="urn:microsoft.com/office/officeart/2005/8/layout/list1"/>
    <dgm:cxn modelId="{6F2563AA-669A-4603-B8BE-30D5E7F8FA46}" srcId="{1B6BCAD5-F3AC-40E8-9790-F1598FDD59F6}" destId="{E48CF4B9-E189-43B7-A5E4-D87163B7A329}" srcOrd="2" destOrd="0" parTransId="{CA9A6DF7-B249-4F12-B156-D6A8A06F962F}" sibTransId="{EF7FCA45-6E31-4892-A61D-943E566C6BB0}"/>
    <dgm:cxn modelId="{6626E0D7-E811-49BF-B5A5-CAEAF84276E6}" srcId="{1B6BCAD5-F3AC-40E8-9790-F1598FDD59F6}" destId="{03B185DC-97C1-4449-981C-5FF4B8898EB2}" srcOrd="5" destOrd="0" parTransId="{35BC6C59-9185-41F5-8B75-05CC21A6C85F}" sibTransId="{C99C60B4-C92E-4B01-827E-9156F8F5F75F}"/>
    <dgm:cxn modelId="{8C337323-1E84-42C0-B8B3-4544DF9E8C16}" type="presOf" srcId="{F2190EE4-C3CE-48F1-9F21-D9373B94516C}" destId="{120154BD-A7FF-4E9F-9780-E524186C8B9D}" srcOrd="0" destOrd="0" presId="urn:microsoft.com/office/officeart/2005/8/layout/list1"/>
    <dgm:cxn modelId="{538F16B1-53BA-479C-B52E-006E9489DC02}" srcId="{1B6BCAD5-F3AC-40E8-9790-F1598FDD59F6}" destId="{D77046D2-0248-4C26-BE26-5B6A3FC3496A}" srcOrd="3" destOrd="0" parTransId="{4734F0CC-210F-439C-95F2-624BF235B60B}" sibTransId="{8F968294-F3E4-4BCB-91C2-AD26B6701584}"/>
    <dgm:cxn modelId="{5A300C83-24CC-4584-A4B3-366E9EA06701}" type="presOf" srcId="{ECB46873-8944-4092-BEA2-F47164E5A219}" destId="{120154BD-A7FF-4E9F-9780-E524186C8B9D}" srcOrd="0" destOrd="1" presId="urn:microsoft.com/office/officeart/2005/8/layout/list1"/>
    <dgm:cxn modelId="{27BA2573-A287-4CFA-96AA-BF8D2130127E}" type="presOf" srcId="{238255B5-1AF8-4335-BD4C-358AF8B7DC72}" destId="{97CDF2EB-A5F4-420C-ADE2-80C47D199D74}" srcOrd="0" destOrd="1" presId="urn:microsoft.com/office/officeart/2005/8/layout/list1"/>
    <dgm:cxn modelId="{69DECD69-EB1E-40FB-8009-74535773F931}" srcId="{33170FCD-95B8-41B5-827D-F605F52524DB}" destId="{1BAC6766-50BE-4F1E-88D2-87874FA6B551}" srcOrd="1" destOrd="0" parTransId="{B477FE01-CC7C-4368-A160-26176349CEE3}" sibTransId="{BD1B1225-CDD2-4486-A7BE-4E444A34A898}"/>
    <dgm:cxn modelId="{488F610E-A5E4-417E-9237-3C13E23A07E1}" srcId="{1BAC6766-50BE-4F1E-88D2-87874FA6B551}" destId="{166A4B4E-E9F8-4C11-B8F1-0FB4268FD9BA}" srcOrd="3" destOrd="0" parTransId="{889AFA18-2A09-4610-93A8-639DE82C831A}" sibTransId="{C4019D75-7B86-4BBA-829F-00B9A552DF6C}"/>
    <dgm:cxn modelId="{4A4E8AFA-1B98-436E-9639-C20ABD500745}" srcId="{1B6BCAD5-F3AC-40E8-9790-F1598FDD59F6}" destId="{78E4DE68-F893-4C1A-9A67-AD959002B4EC}" srcOrd="4" destOrd="0" parTransId="{09406BAC-5C75-4B93-B3E0-244B2A3484F6}" sibTransId="{34A07943-DEC6-4790-ADD0-3F6E637DA921}"/>
    <dgm:cxn modelId="{190EF8BF-4E24-446E-9FC7-6D62304C799D}" type="presOf" srcId="{B42CA29E-DF1E-46FE-ABC0-E259E23297D5}" destId="{97CDF2EB-A5F4-420C-ADE2-80C47D199D74}" srcOrd="0" destOrd="0" presId="urn:microsoft.com/office/officeart/2005/8/layout/list1"/>
    <dgm:cxn modelId="{C40640C9-A351-4A4E-92FA-8875D25B761E}" srcId="{1BAC6766-50BE-4F1E-88D2-87874FA6B551}" destId="{816237BF-CA3F-4022-9E66-B0576ACB4DCF}" srcOrd="5" destOrd="0" parTransId="{E09467D6-1C98-499D-8329-D176066F974F}" sibTransId="{EB0F5A98-A123-4AE3-9575-BB205E4A02BF}"/>
    <dgm:cxn modelId="{DCE01DE6-973B-4AEE-85F3-2ADF01BEC3F3}" type="presOf" srcId="{277A2379-0A27-4278-A4B5-6F263F6673A7}" destId="{97CDF2EB-A5F4-420C-ADE2-80C47D199D74}" srcOrd="0" destOrd="4" presId="urn:microsoft.com/office/officeart/2005/8/layout/list1"/>
    <dgm:cxn modelId="{CE0616C4-A1BD-4149-B35A-5F0CC62706EC}" type="presParOf" srcId="{FE55720D-0843-4E07-8CF4-F49C56483F7B}" destId="{0B4DE107-633E-4A19-AE46-BB100F7E7396}" srcOrd="0" destOrd="0" presId="urn:microsoft.com/office/officeart/2005/8/layout/list1"/>
    <dgm:cxn modelId="{DA01E875-20DE-4A1D-BB43-80821E982D89}" type="presParOf" srcId="{0B4DE107-633E-4A19-AE46-BB100F7E7396}" destId="{07B1BC89-4207-44F0-954C-1EE03ED4D953}" srcOrd="0" destOrd="0" presId="urn:microsoft.com/office/officeart/2005/8/layout/list1"/>
    <dgm:cxn modelId="{2910E299-6321-4948-8E1D-52523056E277}" type="presParOf" srcId="{0B4DE107-633E-4A19-AE46-BB100F7E7396}" destId="{E8BBFF5B-2CAF-4D09-8FD9-31E855523A5A}" srcOrd="1" destOrd="0" presId="urn:microsoft.com/office/officeart/2005/8/layout/list1"/>
    <dgm:cxn modelId="{D73C3833-B88E-4B80-92E6-2A437F9C761F}" type="presParOf" srcId="{FE55720D-0843-4E07-8CF4-F49C56483F7B}" destId="{45A833D8-9D89-4004-B0C7-7B60E3CCB1D1}" srcOrd="1" destOrd="0" presId="urn:microsoft.com/office/officeart/2005/8/layout/list1"/>
    <dgm:cxn modelId="{A88A56DC-0A2D-4C0A-B98A-D2AE7702BF5F}" type="presParOf" srcId="{FE55720D-0843-4E07-8CF4-F49C56483F7B}" destId="{120154BD-A7FF-4E9F-9780-E524186C8B9D}" srcOrd="2" destOrd="0" presId="urn:microsoft.com/office/officeart/2005/8/layout/list1"/>
    <dgm:cxn modelId="{31D55BA7-513F-4737-8AD2-94ECF91CFE52}" type="presParOf" srcId="{FE55720D-0843-4E07-8CF4-F49C56483F7B}" destId="{34F56600-CBD2-4623-AC72-4EB4ED5763E5}" srcOrd="3" destOrd="0" presId="urn:microsoft.com/office/officeart/2005/8/layout/list1"/>
    <dgm:cxn modelId="{C3C9F2FA-2938-4DEC-A799-AEA98AC5C3C9}" type="presParOf" srcId="{FE55720D-0843-4E07-8CF4-F49C56483F7B}" destId="{FDE01818-253F-45FE-8503-E175C479E95E}" srcOrd="4" destOrd="0" presId="urn:microsoft.com/office/officeart/2005/8/layout/list1"/>
    <dgm:cxn modelId="{16B68565-0959-4EDA-B649-DB65D4F574A7}" type="presParOf" srcId="{FDE01818-253F-45FE-8503-E175C479E95E}" destId="{1DF26D56-DDB0-46E1-A023-A6D8DE1392F5}" srcOrd="0" destOrd="0" presId="urn:microsoft.com/office/officeart/2005/8/layout/list1"/>
    <dgm:cxn modelId="{AE4EBDC1-13B7-4424-BE27-81C242924E5C}" type="presParOf" srcId="{FDE01818-253F-45FE-8503-E175C479E95E}" destId="{F8CDCB53-4AA7-4A1A-845E-B53D4D4E269E}" srcOrd="1" destOrd="0" presId="urn:microsoft.com/office/officeart/2005/8/layout/list1"/>
    <dgm:cxn modelId="{3249DCFD-F79A-49DB-AABA-D39867A09A16}" type="presParOf" srcId="{FE55720D-0843-4E07-8CF4-F49C56483F7B}" destId="{EC439B94-ED3F-426C-8626-B74CD550FBEF}" srcOrd="5" destOrd="0" presId="urn:microsoft.com/office/officeart/2005/8/layout/list1"/>
    <dgm:cxn modelId="{4D9D9968-7EAA-47E6-B0C1-728D6122F522}" type="presParOf" srcId="{FE55720D-0843-4E07-8CF4-F49C56483F7B}" destId="{97CDF2EB-A5F4-420C-ADE2-80C47D199D74}" srcOrd="6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 dirty="0"/>
          </a:p>
        </p:txBody>
      </p:sp>
      <p:sp>
        <p:nvSpPr>
          <p:cNvPr id="3" name="날짜 개체 틀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9BC3CFD-C707-4274-9EDA-DCE49489686B}" type="datetimeFigureOut">
              <a:rPr lang="ko-KR" altLang="en-US" smtClean="0"/>
              <a:t>2018-06-04</a:t>
            </a:fld>
            <a:endParaRPr lang="ko-KR" altLang="en-US" dirty="0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 dirty="0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052D44D-8269-4CD0-BB8F-61DA5F8F6A26}" type="slidenum">
              <a:rPr lang="ko-KR" altLang="en-US" smtClean="0"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75304711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 dirty="0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C0C9C73-3B80-4BBC-9493-79F39855EEEF}" type="datetimeFigureOut">
              <a:rPr lang="ko-KR" altLang="en-US" smtClean="0"/>
              <a:t>2018-06-04</a:t>
            </a:fld>
            <a:endParaRPr lang="ko-KR" altLang="en-US" dirty="0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 dirty="0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 dirty="0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4E616BE-2B77-419D-B097-2EAD53B35424}" type="slidenum">
              <a:rPr lang="ko-KR" altLang="en-US" smtClean="0"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80516800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tags" Target="../tags/tag6.xml"/><Relationship Id="rId7" Type="http://schemas.openxmlformats.org/officeDocument/2006/relationships/slideMaster" Target="../slideMasters/slideMaster1.xml"/><Relationship Id="rId2" Type="http://schemas.openxmlformats.org/officeDocument/2006/relationships/tags" Target="../tags/tag5.xml"/><Relationship Id="rId1" Type="http://schemas.openxmlformats.org/officeDocument/2006/relationships/tags" Target="../tags/tag4.xml"/><Relationship Id="rId6" Type="http://schemas.openxmlformats.org/officeDocument/2006/relationships/tags" Target="../tags/tag9.xml"/><Relationship Id="rId5" Type="http://schemas.openxmlformats.org/officeDocument/2006/relationships/tags" Target="../tags/tag8.xml"/><Relationship Id="rId4" Type="http://schemas.openxmlformats.org/officeDocument/2006/relationships/tags" Target="../tags/tag7.xml"/><Relationship Id="rId9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11.xml"/><Relationship Id="rId1" Type="http://schemas.openxmlformats.org/officeDocument/2006/relationships/tags" Target="../tags/tag10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.xml"/><Relationship Id="rId2" Type="http://schemas.openxmlformats.org/officeDocument/2006/relationships/tags" Target="../tags/tag15.xml"/><Relationship Id="rId1" Type="http://schemas.openxmlformats.org/officeDocument/2006/relationships/tags" Target="../tags/tag14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.xml"/><Relationship Id="rId2" Type="http://schemas.openxmlformats.org/officeDocument/2006/relationships/tags" Target="../tags/tag17.xml"/><Relationship Id="rId1" Type="http://schemas.openxmlformats.org/officeDocument/2006/relationships/tags" Target="../tags/tag16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.xml"/><Relationship Id="rId2" Type="http://schemas.openxmlformats.org/officeDocument/2006/relationships/tags" Target="../tags/tag19.xml"/><Relationship Id="rId1" Type="http://schemas.openxmlformats.org/officeDocument/2006/relationships/tags" Target="../tags/tag18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.xml"/><Relationship Id="rId2" Type="http://schemas.openxmlformats.org/officeDocument/2006/relationships/tags" Target="../tags/tag21.xml"/><Relationship Id="rId1" Type="http://schemas.openxmlformats.org/officeDocument/2006/relationships/tags" Target="../tags/tag20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.xml"/><Relationship Id="rId2" Type="http://schemas.openxmlformats.org/officeDocument/2006/relationships/tags" Target="../tags/tag23.xml"/><Relationship Id="rId1" Type="http://schemas.openxmlformats.org/officeDocument/2006/relationships/tags" Target="../tags/tag2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  <p:custDataLst>
              <p:tags r:id="rId1"/>
            </p:custDataLst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  <p:custDataLst>
              <p:tags r:id="rId2"/>
            </p:custDataLst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2CF8516-F89A-44B3-88BC-E7BEBB82DD35}" type="datetimeFigureOut">
              <a:rPr lang="ko-KR" altLang="en-US" smtClean="0"/>
              <a:pPr/>
              <a:t>2018-06-04</a:t>
            </a:fld>
            <a:endParaRPr lang="ko-KR" altLang="en-US" dirty="0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ko-KR" altLang="en-US" dirty="0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09B3BF9-DEAD-4DE1-A7B7-4878AF54E931}" type="slidenum">
              <a:rPr lang="ko-KR" altLang="en-US" smtClean="0"/>
              <a:pPr/>
              <a:t>‹#›</a:t>
            </a:fld>
            <a:endParaRPr lang="ko-KR" altLang="en-US" dirty="0"/>
          </a:p>
        </p:txBody>
      </p:sp>
      <p:pic>
        <p:nvPicPr>
          <p:cNvPr id="7" name="Picture 2"/>
          <p:cNvPicPr>
            <a:picLocks noChangeAspect="1" noChangeArrowheads="1"/>
          </p:cNvPicPr>
          <p:nvPr userDrawn="1">
            <p:custDataLst>
              <p:tags r:id="rId6"/>
            </p:custDataLst>
          </p:nvPr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-5780" y="-1984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그림 9"/>
          <p:cNvPicPr>
            <a:picLocks noChangeAspect="1"/>
          </p:cNvPicPr>
          <p:nvPr userDrawn="1"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03776" y="6498013"/>
            <a:ext cx="1300739" cy="23679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제목 6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0" y="908720"/>
            <a:ext cx="9144000" cy="439718"/>
          </a:xfrm>
          <a:prstGeom prst="rect">
            <a:avLst/>
          </a:prstGeom>
        </p:spPr>
        <p:txBody>
          <a:bodyPr rtlCol="0"/>
          <a:lstStyle>
            <a:lvl1pPr marL="342900" indent="-342900" algn="l">
              <a:buClr>
                <a:srgbClr val="36A1D6"/>
              </a:buClr>
              <a:buSzPct val="75000"/>
              <a:buFont typeface="맑은 고딕" pitchFamily="50" charset="-127"/>
              <a:buChar char="▶"/>
              <a:defRPr sz="2000" b="1"/>
            </a:lvl1pPr>
            <a:extLst/>
          </a:lstStyle>
          <a:p>
            <a:r>
              <a:rPr lang="ko-KR" altLang="en-US" dirty="0" smtClean="0"/>
              <a:t>마스터 제목 스타일 편집</a:t>
            </a:r>
            <a:endParaRPr lang="en-US" dirty="0"/>
          </a:p>
        </p:txBody>
      </p:sp>
      <p:sp>
        <p:nvSpPr>
          <p:cNvPr id="12" name="내용 개체 틀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358347" y="1359818"/>
            <a:ext cx="8606141" cy="106107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 b="0"/>
            </a:lvl1pPr>
            <a:extLst/>
          </a:lstStyle>
          <a:p>
            <a:pPr lvl="0"/>
            <a:r>
              <a:rPr lang="ko-KR" altLang="en-US" dirty="0" smtClean="0"/>
              <a:t>마스터 텍스트 스타일을 편집합니다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694223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제목 6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0" y="908720"/>
            <a:ext cx="9144000" cy="439718"/>
          </a:xfrm>
          <a:prstGeom prst="rect">
            <a:avLst/>
          </a:prstGeom>
        </p:spPr>
        <p:txBody>
          <a:bodyPr rtlCol="0"/>
          <a:lstStyle>
            <a:lvl1pPr marL="342900" indent="-342900" algn="l">
              <a:buClr>
                <a:srgbClr val="36A1D6"/>
              </a:buClr>
              <a:buSzPct val="75000"/>
              <a:buFont typeface="맑은 고딕" pitchFamily="50" charset="-127"/>
              <a:buChar char="▶"/>
              <a:defRPr sz="2000" b="1"/>
            </a:lvl1pPr>
            <a:extLst/>
          </a:lstStyle>
          <a:p>
            <a:r>
              <a:rPr lang="ko-KR" altLang="en-US" dirty="0" smtClean="0"/>
              <a:t>마스터 제목 스타일 편집</a:t>
            </a:r>
            <a:endParaRPr lang="en-US" dirty="0"/>
          </a:p>
        </p:txBody>
      </p:sp>
      <p:sp>
        <p:nvSpPr>
          <p:cNvPr id="12" name="내용 개체 틀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358347" y="1359818"/>
            <a:ext cx="8606141" cy="106107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 b="0"/>
            </a:lvl1pPr>
            <a:extLst/>
          </a:lstStyle>
          <a:p>
            <a:pPr lvl="0"/>
            <a:r>
              <a:rPr lang="ko-KR" altLang="en-US" dirty="0" smtClean="0"/>
              <a:t>마스터 텍스트 스타일을 편집합니다</a:t>
            </a:r>
          </a:p>
        </p:txBody>
      </p:sp>
    </p:spTree>
    <p:extLst>
      <p:ext uri="{BB962C8B-B14F-4D97-AF65-F5344CB8AC3E}">
        <p14:creationId xmlns:p14="http://schemas.microsoft.com/office/powerpoint/2010/main" val="2271515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제목 6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0" y="908720"/>
            <a:ext cx="9144000" cy="439718"/>
          </a:xfrm>
          <a:prstGeom prst="rect">
            <a:avLst/>
          </a:prstGeom>
        </p:spPr>
        <p:txBody>
          <a:bodyPr rtlCol="0"/>
          <a:lstStyle>
            <a:lvl1pPr marL="342900" indent="-342900" algn="l">
              <a:buClr>
                <a:srgbClr val="36A1D6"/>
              </a:buClr>
              <a:buSzPct val="75000"/>
              <a:buFont typeface="맑은 고딕" pitchFamily="50" charset="-127"/>
              <a:buChar char="▶"/>
              <a:defRPr sz="2000" b="1"/>
            </a:lvl1pPr>
            <a:extLst/>
          </a:lstStyle>
          <a:p>
            <a:r>
              <a:rPr lang="ko-KR" altLang="en-US" dirty="0" smtClean="0"/>
              <a:t>마스터 제목 스타일 편집</a:t>
            </a:r>
            <a:endParaRPr lang="en-US" dirty="0"/>
          </a:p>
        </p:txBody>
      </p:sp>
      <p:sp>
        <p:nvSpPr>
          <p:cNvPr id="12" name="내용 개체 틀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358347" y="1359818"/>
            <a:ext cx="8606141" cy="106107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 b="0"/>
            </a:lvl1pPr>
            <a:extLst/>
          </a:lstStyle>
          <a:p>
            <a:pPr lvl="0"/>
            <a:r>
              <a:rPr lang="ko-KR" altLang="en-US" dirty="0" smtClean="0"/>
              <a:t>마스터 텍스트 스타일을 편집합니다</a:t>
            </a:r>
          </a:p>
        </p:txBody>
      </p:sp>
    </p:spTree>
    <p:extLst>
      <p:ext uri="{BB962C8B-B14F-4D97-AF65-F5344CB8AC3E}">
        <p14:creationId xmlns:p14="http://schemas.microsoft.com/office/powerpoint/2010/main" val="2271515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제목 6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0" y="908720"/>
            <a:ext cx="9144000" cy="439718"/>
          </a:xfrm>
          <a:prstGeom prst="rect">
            <a:avLst/>
          </a:prstGeom>
        </p:spPr>
        <p:txBody>
          <a:bodyPr rtlCol="0"/>
          <a:lstStyle>
            <a:lvl1pPr marL="342900" indent="-342900" algn="l">
              <a:buClr>
                <a:srgbClr val="36A1D6"/>
              </a:buClr>
              <a:buSzPct val="75000"/>
              <a:buFont typeface="맑은 고딕" pitchFamily="50" charset="-127"/>
              <a:buChar char="▶"/>
              <a:defRPr sz="2000" b="1"/>
            </a:lvl1pPr>
            <a:extLst/>
          </a:lstStyle>
          <a:p>
            <a:r>
              <a:rPr lang="ko-KR" altLang="en-US" dirty="0" smtClean="0"/>
              <a:t>마스터 제목 스타일 편집</a:t>
            </a:r>
            <a:endParaRPr lang="en-US" dirty="0"/>
          </a:p>
        </p:txBody>
      </p:sp>
      <p:sp>
        <p:nvSpPr>
          <p:cNvPr id="12" name="내용 개체 틀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358347" y="1359818"/>
            <a:ext cx="8606141" cy="106107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 b="0"/>
            </a:lvl1pPr>
            <a:extLst/>
          </a:lstStyle>
          <a:p>
            <a:pPr lvl="0"/>
            <a:r>
              <a:rPr lang="ko-KR" altLang="en-US" dirty="0" smtClean="0"/>
              <a:t>마스터 텍스트 스타일을 편집합니다</a:t>
            </a:r>
          </a:p>
        </p:txBody>
      </p:sp>
    </p:spTree>
    <p:extLst>
      <p:ext uri="{BB962C8B-B14F-4D97-AF65-F5344CB8AC3E}">
        <p14:creationId xmlns:p14="http://schemas.microsoft.com/office/powerpoint/2010/main" val="2271515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제목 6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0" y="908720"/>
            <a:ext cx="9144000" cy="439718"/>
          </a:xfrm>
          <a:prstGeom prst="rect">
            <a:avLst/>
          </a:prstGeom>
        </p:spPr>
        <p:txBody>
          <a:bodyPr rtlCol="0"/>
          <a:lstStyle>
            <a:lvl1pPr marL="342900" indent="-342900" algn="l">
              <a:buClr>
                <a:srgbClr val="36A1D6"/>
              </a:buClr>
              <a:buSzPct val="75000"/>
              <a:buFont typeface="맑은 고딕" pitchFamily="50" charset="-127"/>
              <a:buChar char="▶"/>
              <a:defRPr sz="2000" b="1"/>
            </a:lvl1pPr>
            <a:extLst/>
          </a:lstStyle>
          <a:p>
            <a:r>
              <a:rPr lang="ko-KR" altLang="en-US" dirty="0" smtClean="0"/>
              <a:t>마스터 제목 스타일 편집</a:t>
            </a:r>
            <a:endParaRPr lang="en-US" dirty="0"/>
          </a:p>
        </p:txBody>
      </p:sp>
      <p:sp>
        <p:nvSpPr>
          <p:cNvPr id="12" name="내용 개체 틀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358347" y="1359818"/>
            <a:ext cx="8606141" cy="106107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 b="0"/>
            </a:lvl1pPr>
            <a:extLst/>
          </a:lstStyle>
          <a:p>
            <a:pPr lvl="0"/>
            <a:r>
              <a:rPr lang="ko-KR" altLang="en-US" dirty="0" smtClean="0"/>
              <a:t>마스터 텍스트 스타일을 편집합니다</a:t>
            </a:r>
          </a:p>
        </p:txBody>
      </p:sp>
    </p:spTree>
    <p:extLst>
      <p:ext uri="{BB962C8B-B14F-4D97-AF65-F5344CB8AC3E}">
        <p14:creationId xmlns:p14="http://schemas.microsoft.com/office/powerpoint/2010/main" val="2271515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제목 6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0" y="908720"/>
            <a:ext cx="9144000" cy="439718"/>
          </a:xfrm>
          <a:prstGeom prst="rect">
            <a:avLst/>
          </a:prstGeom>
        </p:spPr>
        <p:txBody>
          <a:bodyPr rtlCol="0"/>
          <a:lstStyle>
            <a:lvl1pPr marL="342900" indent="-342900" algn="l">
              <a:buClr>
                <a:srgbClr val="36A1D6"/>
              </a:buClr>
              <a:buSzPct val="75000"/>
              <a:buFont typeface="맑은 고딕" pitchFamily="50" charset="-127"/>
              <a:buChar char="▶"/>
              <a:defRPr sz="2000" b="1"/>
            </a:lvl1pPr>
            <a:extLst/>
          </a:lstStyle>
          <a:p>
            <a:r>
              <a:rPr lang="ko-KR" altLang="en-US" dirty="0" smtClean="0"/>
              <a:t>마스터 제목 스타일 편집</a:t>
            </a:r>
            <a:endParaRPr lang="en-US" dirty="0"/>
          </a:p>
        </p:txBody>
      </p:sp>
      <p:sp>
        <p:nvSpPr>
          <p:cNvPr id="12" name="내용 개체 틀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358347" y="1359818"/>
            <a:ext cx="8606141" cy="106107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 b="0"/>
            </a:lvl1pPr>
            <a:extLst/>
          </a:lstStyle>
          <a:p>
            <a:pPr lvl="0"/>
            <a:r>
              <a:rPr lang="ko-KR" altLang="en-US" dirty="0" smtClean="0"/>
              <a:t>마스터 텍스트 스타일을 편집합니다</a:t>
            </a:r>
          </a:p>
        </p:txBody>
      </p:sp>
    </p:spTree>
    <p:extLst>
      <p:ext uri="{BB962C8B-B14F-4D97-AF65-F5344CB8AC3E}">
        <p14:creationId xmlns:p14="http://schemas.microsoft.com/office/powerpoint/2010/main" val="2271515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theme" Target="../theme/theme1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ags" Target="../tags/tag3.xml"/><Relationship Id="rId5" Type="http://schemas.openxmlformats.org/officeDocument/2006/relationships/tags" Target="../tags/tag2.xml"/><Relationship Id="rId4" Type="http://schemas.openxmlformats.org/officeDocument/2006/relationships/tags" Target="../tags/tag1.xml"/><Relationship Id="rId9" Type="http://schemas.openxmlformats.org/officeDocument/2006/relationships/image" Target="../media/image3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tags" Target="../tags/tag12.xml"/><Relationship Id="rId3" Type="http://schemas.openxmlformats.org/officeDocument/2006/relationships/slideLayout" Target="../slideLayouts/slideLayout5.xml"/><Relationship Id="rId7" Type="http://schemas.openxmlformats.org/officeDocument/2006/relationships/theme" Target="../theme/theme2.xml"/><Relationship Id="rId12" Type="http://schemas.openxmlformats.org/officeDocument/2006/relationships/image" Target="../media/image3.png"/><Relationship Id="rId2" Type="http://schemas.openxmlformats.org/officeDocument/2006/relationships/slideLayout" Target="../slideLayouts/slideLayout4.xml"/><Relationship Id="rId1" Type="http://schemas.openxmlformats.org/officeDocument/2006/relationships/slideLayout" Target="../slideLayouts/slideLayout3.xml"/><Relationship Id="rId6" Type="http://schemas.openxmlformats.org/officeDocument/2006/relationships/slideLayout" Target="../slideLayouts/slideLayout8.xml"/><Relationship Id="rId11" Type="http://schemas.openxmlformats.org/officeDocument/2006/relationships/image" Target="../media/image2.png"/><Relationship Id="rId5" Type="http://schemas.openxmlformats.org/officeDocument/2006/relationships/slideLayout" Target="../slideLayouts/slideLayout7.xml"/><Relationship Id="rId10" Type="http://schemas.openxmlformats.org/officeDocument/2006/relationships/image" Target="../media/image5.png"/><Relationship Id="rId4" Type="http://schemas.openxmlformats.org/officeDocument/2006/relationships/slideLayout" Target="../slideLayouts/slideLayout6.xml"/><Relationship Id="rId9" Type="http://schemas.openxmlformats.org/officeDocument/2006/relationships/tags" Target="../tags/tag1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 userDrawn="1">
            <p:custDataLst>
              <p:tags r:id="rId4"/>
            </p:custDataLst>
          </p:nvPr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Rectangle 133"/>
          <p:cNvSpPr>
            <a:spLocks noChangeArrowheads="1"/>
          </p:cNvSpPr>
          <p:nvPr userDrawn="1">
            <p:custDataLst>
              <p:tags r:id="rId5"/>
            </p:custDataLst>
          </p:nvPr>
        </p:nvSpPr>
        <p:spPr bwMode="auto">
          <a:xfrm>
            <a:off x="4430134" y="6575124"/>
            <a:ext cx="283732" cy="1231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 anchor="ctr">
            <a:spAutoFit/>
          </a:bodyPr>
          <a:lstStyle/>
          <a:p>
            <a:pPr algn="ctr" defTabSz="1043056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ko-KR" sz="800" dirty="0" smtClean="0">
                <a:solidFill>
                  <a:schemeClr val="bg1">
                    <a:lumMod val="50000"/>
                  </a:schemeClr>
                </a:solidFill>
                <a:latin typeface="나눔고딕" pitchFamily="50" charset="-127"/>
                <a:ea typeface="나눔고딕" pitchFamily="50" charset="-127"/>
              </a:rPr>
              <a:t> </a:t>
            </a:r>
            <a:fld id="{340438BB-A453-4BC9-9964-F4F083141B54}" type="slidenum">
              <a:rPr kumimoji="0" lang="en-US" altLang="ko-KR" sz="800">
                <a:solidFill>
                  <a:schemeClr val="bg1">
                    <a:lumMod val="50000"/>
                  </a:schemeClr>
                </a:solidFill>
                <a:latin typeface="나눔고딕" pitchFamily="50" charset="-127"/>
                <a:ea typeface="나눔고딕" pitchFamily="50" charset="-127"/>
              </a:rPr>
              <a:pPr algn="ctr" defTabSz="1043056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kumimoji="0" lang="en-US" altLang="ko-KR" sz="800" dirty="0">
              <a:solidFill>
                <a:schemeClr val="bg1">
                  <a:lumMod val="50000"/>
                </a:schemeClr>
              </a:solidFill>
              <a:latin typeface="나눔고딕" pitchFamily="50" charset="-127"/>
              <a:ea typeface="나눔고딕" pitchFamily="50" charset="-127"/>
            </a:endParaRPr>
          </a:p>
        </p:txBody>
      </p:sp>
      <p:pic>
        <p:nvPicPr>
          <p:cNvPr id="6" name="Picture 51" descr="D:\IMAGE\microsoftPartner.gif"/>
          <p:cNvPicPr>
            <a:picLocks noChangeAspect="1" noChangeArrowheads="1"/>
          </p:cNvPicPr>
          <p:nvPr userDrawn="1">
            <p:custDataLst>
              <p:tags r:id="rId6"/>
            </p:custDataLst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170" y="6427613"/>
            <a:ext cx="719138" cy="325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그림 6"/>
          <p:cNvPicPr>
            <a:picLocks noChangeAspect="1"/>
          </p:cNvPicPr>
          <p:nvPr userDrawn="1"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03776" y="6498013"/>
            <a:ext cx="1300739" cy="236798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/>
          <p:cNvPicPr>
            <a:picLocks noChangeAspect="1" noChangeArrowheads="1"/>
          </p:cNvPicPr>
          <p:nvPr userDrawn="1">
            <p:custDataLst>
              <p:tags r:id="rId8"/>
            </p:custDataLst>
          </p:nvPr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-1588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51" descr="D:\IMAGE\microsoftPartner.gif"/>
          <p:cNvPicPr>
            <a:picLocks noChangeAspect="1" noChangeArrowheads="1"/>
          </p:cNvPicPr>
          <p:nvPr userDrawn="1">
            <p:custDataLst>
              <p:tags r:id="rId9"/>
            </p:custDataLst>
          </p:nvPr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170" y="6427613"/>
            <a:ext cx="719138" cy="325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그림 4"/>
          <p:cNvPicPr>
            <a:picLocks noChangeAspect="1"/>
          </p:cNvPicPr>
          <p:nvPr userDrawn="1"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03776" y="6498013"/>
            <a:ext cx="1300739" cy="2367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30847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3" r:id="rId1"/>
    <p:sldLayoutId id="2147483655" r:id="rId2"/>
    <p:sldLayoutId id="2147483656" r:id="rId3"/>
    <p:sldLayoutId id="2147483657" r:id="rId4"/>
    <p:sldLayoutId id="2147483658" r:id="rId5"/>
    <p:sldLayoutId id="2147483659" r:id="rId6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tags" Target="../tags/tag26.xml"/><Relationship Id="rId7" Type="http://schemas.openxmlformats.org/officeDocument/2006/relationships/slideLayout" Target="../slideLayouts/slideLayout1.xml"/><Relationship Id="rId2" Type="http://schemas.openxmlformats.org/officeDocument/2006/relationships/tags" Target="../tags/tag25.xml"/><Relationship Id="rId1" Type="http://schemas.openxmlformats.org/officeDocument/2006/relationships/tags" Target="../tags/tag24.xml"/><Relationship Id="rId6" Type="http://schemas.openxmlformats.org/officeDocument/2006/relationships/tags" Target="../tags/tag29.xml"/><Relationship Id="rId5" Type="http://schemas.openxmlformats.org/officeDocument/2006/relationships/tags" Target="../tags/tag28.xml"/><Relationship Id="rId4" Type="http://schemas.openxmlformats.org/officeDocument/2006/relationships/tags" Target="../tags/tag27.xml"/><Relationship Id="rId9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tags" Target="../tags/tag77.xml"/><Relationship Id="rId7" Type="http://schemas.openxmlformats.org/officeDocument/2006/relationships/image" Target="../media/image22.PNG"/><Relationship Id="rId2" Type="http://schemas.openxmlformats.org/officeDocument/2006/relationships/tags" Target="../tags/tag76.xml"/><Relationship Id="rId1" Type="http://schemas.openxmlformats.org/officeDocument/2006/relationships/tags" Target="../tags/tag75.xml"/><Relationship Id="rId6" Type="http://schemas.openxmlformats.org/officeDocument/2006/relationships/slideLayout" Target="../slideLayouts/slideLayout2.xml"/><Relationship Id="rId5" Type="http://schemas.openxmlformats.org/officeDocument/2006/relationships/tags" Target="../tags/tag79.xml"/><Relationship Id="rId10" Type="http://schemas.openxmlformats.org/officeDocument/2006/relationships/image" Target="../media/image25.png"/><Relationship Id="rId4" Type="http://schemas.openxmlformats.org/officeDocument/2006/relationships/tags" Target="../tags/tag78.xml"/><Relationship Id="rId9" Type="http://schemas.openxmlformats.org/officeDocument/2006/relationships/image" Target="../media/image24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openxmlformats.org/officeDocument/2006/relationships/tags" Target="../tags/tag82.xml"/><Relationship Id="rId7" Type="http://schemas.openxmlformats.org/officeDocument/2006/relationships/image" Target="../media/image26.PNG"/><Relationship Id="rId2" Type="http://schemas.openxmlformats.org/officeDocument/2006/relationships/tags" Target="../tags/tag81.xml"/><Relationship Id="rId1" Type="http://schemas.openxmlformats.org/officeDocument/2006/relationships/tags" Target="../tags/tag80.xml"/><Relationship Id="rId6" Type="http://schemas.openxmlformats.org/officeDocument/2006/relationships/slideLayout" Target="../slideLayouts/slideLayout2.xml"/><Relationship Id="rId5" Type="http://schemas.openxmlformats.org/officeDocument/2006/relationships/tags" Target="../tags/tag84.xml"/><Relationship Id="rId4" Type="http://schemas.openxmlformats.org/officeDocument/2006/relationships/tags" Target="../tags/tag83.xml"/><Relationship Id="rId9" Type="http://schemas.openxmlformats.org/officeDocument/2006/relationships/image" Target="../media/image28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3" Type="http://schemas.openxmlformats.org/officeDocument/2006/relationships/tags" Target="../tags/tag87.xml"/><Relationship Id="rId7" Type="http://schemas.openxmlformats.org/officeDocument/2006/relationships/image" Target="../media/image29.png"/><Relationship Id="rId2" Type="http://schemas.openxmlformats.org/officeDocument/2006/relationships/tags" Target="../tags/tag86.xml"/><Relationship Id="rId1" Type="http://schemas.openxmlformats.org/officeDocument/2006/relationships/tags" Target="../tags/tag85.xml"/><Relationship Id="rId6" Type="http://schemas.openxmlformats.org/officeDocument/2006/relationships/slideLayout" Target="../slideLayouts/slideLayout2.xml"/><Relationship Id="rId5" Type="http://schemas.openxmlformats.org/officeDocument/2006/relationships/tags" Target="../tags/tag89.xml"/><Relationship Id="rId4" Type="http://schemas.openxmlformats.org/officeDocument/2006/relationships/tags" Target="../tags/tag88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3" Type="http://schemas.openxmlformats.org/officeDocument/2006/relationships/tags" Target="../tags/tag92.xml"/><Relationship Id="rId7" Type="http://schemas.openxmlformats.org/officeDocument/2006/relationships/image" Target="../media/image31.PNG"/><Relationship Id="rId2" Type="http://schemas.openxmlformats.org/officeDocument/2006/relationships/tags" Target="../tags/tag91.xml"/><Relationship Id="rId1" Type="http://schemas.openxmlformats.org/officeDocument/2006/relationships/tags" Target="../tags/tag90.xml"/><Relationship Id="rId6" Type="http://schemas.openxmlformats.org/officeDocument/2006/relationships/slideLayout" Target="../slideLayouts/slideLayout2.xml"/><Relationship Id="rId5" Type="http://schemas.openxmlformats.org/officeDocument/2006/relationships/tags" Target="../tags/tag94.xml"/><Relationship Id="rId10" Type="http://schemas.openxmlformats.org/officeDocument/2006/relationships/image" Target="../media/image34.PNG"/><Relationship Id="rId4" Type="http://schemas.openxmlformats.org/officeDocument/2006/relationships/tags" Target="../tags/tag93.xml"/><Relationship Id="rId9" Type="http://schemas.openxmlformats.org/officeDocument/2006/relationships/image" Target="../media/image33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3" Type="http://schemas.openxmlformats.org/officeDocument/2006/relationships/tags" Target="../tags/tag97.xml"/><Relationship Id="rId7" Type="http://schemas.openxmlformats.org/officeDocument/2006/relationships/image" Target="../media/image35.PNG"/><Relationship Id="rId2" Type="http://schemas.openxmlformats.org/officeDocument/2006/relationships/tags" Target="../tags/tag96.xml"/><Relationship Id="rId1" Type="http://schemas.openxmlformats.org/officeDocument/2006/relationships/tags" Target="../tags/tag95.xml"/><Relationship Id="rId6" Type="http://schemas.openxmlformats.org/officeDocument/2006/relationships/slideLayout" Target="../slideLayouts/slideLayout2.xml"/><Relationship Id="rId5" Type="http://schemas.openxmlformats.org/officeDocument/2006/relationships/tags" Target="../tags/tag99.xml"/><Relationship Id="rId4" Type="http://schemas.openxmlformats.org/officeDocument/2006/relationships/tags" Target="../tags/tag98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tmp"/><Relationship Id="rId3" Type="http://schemas.openxmlformats.org/officeDocument/2006/relationships/tags" Target="../tags/tag102.xml"/><Relationship Id="rId7" Type="http://schemas.openxmlformats.org/officeDocument/2006/relationships/image" Target="../media/image37.tmp"/><Relationship Id="rId2" Type="http://schemas.openxmlformats.org/officeDocument/2006/relationships/tags" Target="../tags/tag101.xml"/><Relationship Id="rId1" Type="http://schemas.openxmlformats.org/officeDocument/2006/relationships/tags" Target="../tags/tag100.xml"/><Relationship Id="rId6" Type="http://schemas.openxmlformats.org/officeDocument/2006/relationships/slideLayout" Target="../slideLayouts/slideLayout2.xml"/><Relationship Id="rId5" Type="http://schemas.openxmlformats.org/officeDocument/2006/relationships/tags" Target="../tags/tag104.xml"/><Relationship Id="rId4" Type="http://schemas.openxmlformats.org/officeDocument/2006/relationships/tags" Target="../tags/tag103.xml"/><Relationship Id="rId9" Type="http://schemas.openxmlformats.org/officeDocument/2006/relationships/image" Target="../media/image39.tmp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tags" Target="../tags/tag107.xml"/><Relationship Id="rId7" Type="http://schemas.openxmlformats.org/officeDocument/2006/relationships/slideLayout" Target="../slideLayouts/slideLayout2.xml"/><Relationship Id="rId2" Type="http://schemas.openxmlformats.org/officeDocument/2006/relationships/tags" Target="../tags/tag106.xml"/><Relationship Id="rId1" Type="http://schemas.openxmlformats.org/officeDocument/2006/relationships/tags" Target="../tags/tag105.xml"/><Relationship Id="rId6" Type="http://schemas.openxmlformats.org/officeDocument/2006/relationships/tags" Target="../tags/tag110.xml"/><Relationship Id="rId5" Type="http://schemas.openxmlformats.org/officeDocument/2006/relationships/tags" Target="../tags/tag109.xml"/><Relationship Id="rId10" Type="http://schemas.microsoft.com/office/2007/relationships/hdphoto" Target="../media/hdphoto2.wdp"/><Relationship Id="rId4" Type="http://schemas.openxmlformats.org/officeDocument/2006/relationships/tags" Target="../tags/tag108.xml"/><Relationship Id="rId9" Type="http://schemas.openxmlformats.org/officeDocument/2006/relationships/image" Target="../media/image8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png"/><Relationship Id="rId3" Type="http://schemas.openxmlformats.org/officeDocument/2006/relationships/tags" Target="../tags/tag113.xml"/><Relationship Id="rId7" Type="http://schemas.openxmlformats.org/officeDocument/2006/relationships/image" Target="../media/image40.png"/><Relationship Id="rId2" Type="http://schemas.openxmlformats.org/officeDocument/2006/relationships/tags" Target="../tags/tag112.xml"/><Relationship Id="rId1" Type="http://schemas.openxmlformats.org/officeDocument/2006/relationships/tags" Target="../tags/tag111.xml"/><Relationship Id="rId6" Type="http://schemas.openxmlformats.org/officeDocument/2006/relationships/slideLayout" Target="../slideLayouts/slideLayout2.xml"/><Relationship Id="rId11" Type="http://schemas.openxmlformats.org/officeDocument/2006/relationships/image" Target="../media/image43.emf"/><Relationship Id="rId5" Type="http://schemas.openxmlformats.org/officeDocument/2006/relationships/customXml" Target="../../customXml/item39.xml"/><Relationship Id="rId10" Type="http://schemas.openxmlformats.org/officeDocument/2006/relationships/image" Target="../media/image42.emf"/><Relationship Id="rId4" Type="http://schemas.openxmlformats.org/officeDocument/2006/relationships/customXml" Target="../../customXml/item32.xml"/><Relationship Id="rId9" Type="http://schemas.microsoft.com/office/2007/relationships/hdphoto" Target="../media/hdphoto3.wdp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tags" Target="../tags/tag116.xml"/><Relationship Id="rId2" Type="http://schemas.openxmlformats.org/officeDocument/2006/relationships/tags" Target="../tags/tag115.xml"/><Relationship Id="rId1" Type="http://schemas.openxmlformats.org/officeDocument/2006/relationships/tags" Target="../tags/tag114.xml"/><Relationship Id="rId6" Type="http://schemas.openxmlformats.org/officeDocument/2006/relationships/image" Target="../media/image45.tmp"/><Relationship Id="rId5" Type="http://schemas.openxmlformats.org/officeDocument/2006/relationships/image" Target="../media/image44.tmp"/><Relationship Id="rId4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1.xml"/><Relationship Id="rId3" Type="http://schemas.openxmlformats.org/officeDocument/2006/relationships/tags" Target="../tags/tag119.xml"/><Relationship Id="rId7" Type="http://schemas.openxmlformats.org/officeDocument/2006/relationships/diagramQuickStyle" Target="../diagrams/quickStyle1.xml"/><Relationship Id="rId2" Type="http://schemas.openxmlformats.org/officeDocument/2006/relationships/tags" Target="../tags/tag118.xml"/><Relationship Id="rId1" Type="http://schemas.openxmlformats.org/officeDocument/2006/relationships/tags" Target="../tags/tag117.xml"/><Relationship Id="rId6" Type="http://schemas.openxmlformats.org/officeDocument/2006/relationships/diagramLayout" Target="../diagrams/layout1.xml"/><Relationship Id="rId5" Type="http://schemas.openxmlformats.org/officeDocument/2006/relationships/diagramData" Target="../diagrams/data1.xml"/><Relationship Id="rId4" Type="http://schemas.openxmlformats.org/officeDocument/2006/relationships/slideLayout" Target="../slideLayouts/slideLayout2.xml"/><Relationship Id="rId9" Type="http://schemas.microsoft.com/office/2007/relationships/diagramDrawing" Target="../diagrams/drawing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tags" Target="../tags/tag37.xml"/><Relationship Id="rId3" Type="http://schemas.openxmlformats.org/officeDocument/2006/relationships/tags" Target="../tags/tag32.xml"/><Relationship Id="rId7" Type="http://schemas.openxmlformats.org/officeDocument/2006/relationships/tags" Target="../tags/tag36.xml"/><Relationship Id="rId2" Type="http://schemas.openxmlformats.org/officeDocument/2006/relationships/tags" Target="../tags/tag31.xml"/><Relationship Id="rId1" Type="http://schemas.openxmlformats.org/officeDocument/2006/relationships/tags" Target="../tags/tag30.xml"/><Relationship Id="rId6" Type="http://schemas.openxmlformats.org/officeDocument/2006/relationships/tags" Target="../tags/tag35.xml"/><Relationship Id="rId5" Type="http://schemas.openxmlformats.org/officeDocument/2006/relationships/tags" Target="../tags/tag34.xml"/><Relationship Id="rId10" Type="http://schemas.openxmlformats.org/officeDocument/2006/relationships/slideLayout" Target="../slideLayouts/slideLayout3.xml"/><Relationship Id="rId4" Type="http://schemas.openxmlformats.org/officeDocument/2006/relationships/tags" Target="../tags/tag33.xml"/><Relationship Id="rId9" Type="http://schemas.openxmlformats.org/officeDocument/2006/relationships/tags" Target="../tags/tag38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2.xml"/><Relationship Id="rId3" Type="http://schemas.openxmlformats.org/officeDocument/2006/relationships/tags" Target="../tags/tag122.xml"/><Relationship Id="rId7" Type="http://schemas.openxmlformats.org/officeDocument/2006/relationships/diagramQuickStyle" Target="../diagrams/quickStyle2.xml"/><Relationship Id="rId2" Type="http://schemas.openxmlformats.org/officeDocument/2006/relationships/tags" Target="../tags/tag121.xml"/><Relationship Id="rId1" Type="http://schemas.openxmlformats.org/officeDocument/2006/relationships/tags" Target="../tags/tag120.xml"/><Relationship Id="rId6" Type="http://schemas.openxmlformats.org/officeDocument/2006/relationships/diagramLayout" Target="../diagrams/layout2.xml"/><Relationship Id="rId5" Type="http://schemas.openxmlformats.org/officeDocument/2006/relationships/diagramData" Target="../diagrams/data2.xml"/><Relationship Id="rId4" Type="http://schemas.openxmlformats.org/officeDocument/2006/relationships/slideLayout" Target="../slideLayouts/slideLayout2.xml"/><Relationship Id="rId9" Type="http://schemas.microsoft.com/office/2007/relationships/diagramDrawing" Target="../diagrams/drawing2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3.xml"/><Relationship Id="rId3" Type="http://schemas.openxmlformats.org/officeDocument/2006/relationships/tags" Target="../tags/tag125.xml"/><Relationship Id="rId7" Type="http://schemas.openxmlformats.org/officeDocument/2006/relationships/diagramQuickStyle" Target="../diagrams/quickStyle3.xml"/><Relationship Id="rId2" Type="http://schemas.openxmlformats.org/officeDocument/2006/relationships/tags" Target="../tags/tag124.xml"/><Relationship Id="rId1" Type="http://schemas.openxmlformats.org/officeDocument/2006/relationships/tags" Target="../tags/tag123.xml"/><Relationship Id="rId6" Type="http://schemas.openxmlformats.org/officeDocument/2006/relationships/diagramLayout" Target="../diagrams/layout3.xml"/><Relationship Id="rId5" Type="http://schemas.openxmlformats.org/officeDocument/2006/relationships/diagramData" Target="../diagrams/data3.xml"/><Relationship Id="rId4" Type="http://schemas.openxmlformats.org/officeDocument/2006/relationships/slideLayout" Target="../slideLayouts/slideLayout2.xml"/><Relationship Id="rId9" Type="http://schemas.microsoft.com/office/2007/relationships/diagramDrawing" Target="../diagrams/drawing3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tags" Target="../tags/tag128.xml"/><Relationship Id="rId7" Type="http://schemas.openxmlformats.org/officeDocument/2006/relationships/slideLayout" Target="../slideLayouts/slideLayout1.xml"/><Relationship Id="rId2" Type="http://schemas.openxmlformats.org/officeDocument/2006/relationships/tags" Target="../tags/tag127.xml"/><Relationship Id="rId1" Type="http://schemas.openxmlformats.org/officeDocument/2006/relationships/tags" Target="../tags/tag126.xml"/><Relationship Id="rId6" Type="http://schemas.openxmlformats.org/officeDocument/2006/relationships/customXml" Target="../../customXml/item11.xml"/><Relationship Id="rId5" Type="http://schemas.openxmlformats.org/officeDocument/2006/relationships/customXml" Target="../../customXml/item14.xml"/><Relationship Id="rId4" Type="http://schemas.openxmlformats.org/officeDocument/2006/relationships/customXml" Target="../../customXml/item9.xml"/><Relationship Id="rId9" Type="http://schemas.microsoft.com/office/2007/relationships/hdphoto" Target="../media/hdphoto1.wdp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.xml"/><Relationship Id="rId3" Type="http://schemas.openxmlformats.org/officeDocument/2006/relationships/tags" Target="../tags/tag41.xml"/><Relationship Id="rId7" Type="http://schemas.openxmlformats.org/officeDocument/2006/relationships/tags" Target="../tags/tag45.xml"/><Relationship Id="rId2" Type="http://schemas.openxmlformats.org/officeDocument/2006/relationships/tags" Target="../tags/tag40.xml"/><Relationship Id="rId1" Type="http://schemas.openxmlformats.org/officeDocument/2006/relationships/tags" Target="../tags/tag39.xml"/><Relationship Id="rId6" Type="http://schemas.openxmlformats.org/officeDocument/2006/relationships/tags" Target="../tags/tag44.xml"/><Relationship Id="rId11" Type="http://schemas.microsoft.com/office/2007/relationships/hdphoto" Target="../media/hdphoto2.wdp"/><Relationship Id="rId5" Type="http://schemas.openxmlformats.org/officeDocument/2006/relationships/tags" Target="../tags/tag43.xml"/><Relationship Id="rId10" Type="http://schemas.openxmlformats.org/officeDocument/2006/relationships/image" Target="../media/image8.png"/><Relationship Id="rId4" Type="http://schemas.openxmlformats.org/officeDocument/2006/relationships/tags" Target="../tags/tag42.xml"/><Relationship Id="rId9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tags" Target="../tags/tag48.xml"/><Relationship Id="rId2" Type="http://schemas.openxmlformats.org/officeDocument/2006/relationships/tags" Target="../tags/tag47.xml"/><Relationship Id="rId1" Type="http://schemas.openxmlformats.org/officeDocument/2006/relationships/tags" Target="../tags/tag46.xml"/><Relationship Id="rId6" Type="http://schemas.openxmlformats.org/officeDocument/2006/relationships/slideLayout" Target="../slideLayouts/slideLayout2.xml"/><Relationship Id="rId5" Type="http://schemas.openxmlformats.org/officeDocument/2006/relationships/tags" Target="../tags/tag50.xml"/><Relationship Id="rId4" Type="http://schemas.openxmlformats.org/officeDocument/2006/relationships/tags" Target="../tags/tag49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tags" Target="../tags/tag53.xml"/><Relationship Id="rId7" Type="http://schemas.openxmlformats.org/officeDocument/2006/relationships/image" Target="../media/image10.png"/><Relationship Id="rId2" Type="http://schemas.openxmlformats.org/officeDocument/2006/relationships/tags" Target="../tags/tag52.xml"/><Relationship Id="rId1" Type="http://schemas.openxmlformats.org/officeDocument/2006/relationships/tags" Target="../tags/tag51.xml"/><Relationship Id="rId6" Type="http://schemas.openxmlformats.org/officeDocument/2006/relationships/image" Target="../media/image9.png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54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tags" Target="../tags/tag57.xml"/><Relationship Id="rId7" Type="http://schemas.openxmlformats.org/officeDocument/2006/relationships/image" Target="../media/image12.png"/><Relationship Id="rId2" Type="http://schemas.openxmlformats.org/officeDocument/2006/relationships/tags" Target="../tags/tag56.xml"/><Relationship Id="rId1" Type="http://schemas.openxmlformats.org/officeDocument/2006/relationships/tags" Target="../tags/tag55.xml"/><Relationship Id="rId6" Type="http://schemas.openxmlformats.org/officeDocument/2006/relationships/slideLayout" Target="../slideLayouts/slideLayout2.xml"/><Relationship Id="rId5" Type="http://schemas.openxmlformats.org/officeDocument/2006/relationships/tags" Target="../tags/tag59.xml"/><Relationship Id="rId4" Type="http://schemas.openxmlformats.org/officeDocument/2006/relationships/tags" Target="../tags/tag58.xml"/><Relationship Id="rId9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tags" Target="../tags/tag62.xml"/><Relationship Id="rId7" Type="http://schemas.openxmlformats.org/officeDocument/2006/relationships/image" Target="../media/image15.png"/><Relationship Id="rId2" Type="http://schemas.openxmlformats.org/officeDocument/2006/relationships/tags" Target="../tags/tag61.xml"/><Relationship Id="rId1" Type="http://schemas.openxmlformats.org/officeDocument/2006/relationships/tags" Target="../tags/tag60.xml"/><Relationship Id="rId6" Type="http://schemas.openxmlformats.org/officeDocument/2006/relationships/slideLayout" Target="../slideLayouts/slideLayout2.xml"/><Relationship Id="rId5" Type="http://schemas.openxmlformats.org/officeDocument/2006/relationships/tags" Target="../tags/tag64.xml"/><Relationship Id="rId4" Type="http://schemas.openxmlformats.org/officeDocument/2006/relationships/tags" Target="../tags/tag63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tags" Target="../tags/tag67.xml"/><Relationship Id="rId7" Type="http://schemas.openxmlformats.org/officeDocument/2006/relationships/image" Target="../media/image16.PNG"/><Relationship Id="rId2" Type="http://schemas.openxmlformats.org/officeDocument/2006/relationships/tags" Target="../tags/tag66.xml"/><Relationship Id="rId1" Type="http://schemas.openxmlformats.org/officeDocument/2006/relationships/tags" Target="../tags/tag65.xml"/><Relationship Id="rId6" Type="http://schemas.openxmlformats.org/officeDocument/2006/relationships/slideLayout" Target="../slideLayouts/slideLayout2.xml"/><Relationship Id="rId5" Type="http://schemas.openxmlformats.org/officeDocument/2006/relationships/tags" Target="../tags/tag69.xml"/><Relationship Id="rId4" Type="http://schemas.openxmlformats.org/officeDocument/2006/relationships/tags" Target="../tags/tag68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tags" Target="../tags/tag72.xml"/><Relationship Id="rId7" Type="http://schemas.openxmlformats.org/officeDocument/2006/relationships/image" Target="../media/image18.PNG"/><Relationship Id="rId2" Type="http://schemas.openxmlformats.org/officeDocument/2006/relationships/tags" Target="../tags/tag71.xml"/><Relationship Id="rId1" Type="http://schemas.openxmlformats.org/officeDocument/2006/relationships/tags" Target="../tags/tag70.xml"/><Relationship Id="rId6" Type="http://schemas.openxmlformats.org/officeDocument/2006/relationships/slideLayout" Target="../slideLayouts/slideLayout2.xml"/><Relationship Id="rId5" Type="http://schemas.openxmlformats.org/officeDocument/2006/relationships/tags" Target="../tags/tag74.xml"/><Relationship Id="rId10" Type="http://schemas.openxmlformats.org/officeDocument/2006/relationships/image" Target="../media/image21.png"/><Relationship Id="rId4" Type="http://schemas.openxmlformats.org/officeDocument/2006/relationships/tags" Target="../tags/tag73.xml"/><Relationship Id="rId9" Type="http://schemas.openxmlformats.org/officeDocument/2006/relationships/image" Target="../media/image2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3"/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2587338" y="2369969"/>
            <a:ext cx="6161856" cy="67710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  <a:scene3d>
              <a:camera prst="orthographicFront"/>
              <a:lightRig rig="threePt" dir="t"/>
            </a:scene3d>
            <a:sp3d>
              <a:bevelT w="0" h="38100"/>
            </a:sp3d>
          </a:bodyPr>
          <a:lstStyle/>
          <a:p>
            <a:pPr algn="r"/>
            <a:r>
              <a:rPr lang="en-US" altLang="ko-KR" sz="38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맑은 고딕" pitchFamily="50" charset="-127"/>
                <a:ea typeface="맑은 고딕" pitchFamily="50" charset="-127"/>
              </a:rPr>
              <a:t>Pro-Workflow™</a:t>
            </a:r>
            <a:endParaRPr lang="ko-KR" altLang="en-US" sz="3800" b="1" dirty="0">
              <a:solidFill>
                <a:schemeClr val="tx1">
                  <a:lumMod val="85000"/>
                  <a:lumOff val="15000"/>
                </a:schemeClr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6" name="Text Box 3"/>
          <p:cNvSpPr txBox="1"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2958851" y="2020778"/>
            <a:ext cx="5789613" cy="40011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  <a:scene3d>
              <a:camera prst="orthographicFront"/>
              <a:lightRig rig="threePt" dir="t"/>
            </a:scene3d>
            <a:sp3d>
              <a:bevelT w="0" h="38100"/>
            </a:sp3d>
          </a:bodyPr>
          <a:lstStyle/>
          <a:p>
            <a:pPr algn="r"/>
            <a:r>
              <a:rPr lang="ko-KR" altLang="en-US" sz="2000" b="1" dirty="0" smtClean="0">
                <a:solidFill>
                  <a:schemeClr val="bg1">
                    <a:lumMod val="50000"/>
                  </a:schemeClr>
                </a:solidFill>
                <a:latin typeface="맑은 고딕" pitchFamily="50" charset="-127"/>
                <a:ea typeface="맑은 고딕" pitchFamily="50" charset="-127"/>
              </a:rPr>
              <a:t>문서관리 및 전자결제 솔루션</a:t>
            </a:r>
            <a:endParaRPr lang="ko-KR" altLang="en-US" sz="2000" b="1" dirty="0">
              <a:solidFill>
                <a:schemeClr val="bg1">
                  <a:lumMod val="50000"/>
                </a:schemeClr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43" name="Text Box 3"/>
          <p:cNvSpPr txBox="1"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7558654" y="5111892"/>
            <a:ext cx="1186009" cy="338554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  <a:scene3d>
              <a:camera prst="orthographicFront"/>
              <a:lightRig rig="threePt" dir="t"/>
            </a:scene3d>
            <a:sp3d>
              <a:bevelT w="0" h="38100"/>
            </a:sp3d>
          </a:bodyPr>
          <a:lstStyle/>
          <a:p>
            <a:pPr algn="r"/>
            <a:r>
              <a:rPr lang="en-US" altLang="ko-KR" sz="1600" b="1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2018.</a:t>
            </a:r>
            <a:r>
              <a:rPr lang="ko-KR" altLang="en-US" sz="1600" b="1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 </a:t>
            </a:r>
            <a:r>
              <a:rPr lang="en-US" altLang="ko-KR" sz="1600" b="1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06</a:t>
            </a:r>
            <a:endParaRPr lang="ko-KR" altLang="en-US" sz="1600" b="1" dirty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44" name="Text Box 3"/>
          <p:cNvSpPr txBox="1"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5220072" y="5456246"/>
            <a:ext cx="3528392" cy="338554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  <a:scene3d>
              <a:camera prst="orthographicFront"/>
              <a:lightRig rig="threePt" dir="t"/>
            </a:scene3d>
            <a:sp3d>
              <a:bevelT w="0" h="38100"/>
            </a:sp3d>
          </a:bodyPr>
          <a:lstStyle/>
          <a:p>
            <a:pPr algn="r"/>
            <a:r>
              <a:rPr lang="ko-KR" altLang="en-US" sz="1600" b="1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㈜</a:t>
            </a:r>
            <a:r>
              <a:rPr lang="ko-KR" altLang="en-US" sz="1600" b="1" dirty="0" err="1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피엔제이컨설팅</a:t>
            </a:r>
            <a:r>
              <a:rPr lang="ko-KR" altLang="en-US" sz="1600" b="1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 </a:t>
            </a:r>
            <a:r>
              <a:rPr lang="ko-KR" altLang="en-US" sz="1600" b="1" dirty="0" err="1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솔루션사업팀</a:t>
            </a:r>
            <a:endParaRPr lang="ko-KR" altLang="en-US" sz="1600" b="1" dirty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pic>
        <p:nvPicPr>
          <p:cNvPr id="45" name="그림 44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0055" y="5362184"/>
            <a:ext cx="1155556" cy="520635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1936804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Box 3"/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229414" y="45117"/>
            <a:ext cx="5542598" cy="49244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 anchor="ctr" anchorCtr="0">
            <a:spAutoFit/>
            <a:scene3d>
              <a:camera prst="orthographicFront"/>
              <a:lightRig rig="threePt" dir="t"/>
            </a:scene3d>
            <a:sp3d>
              <a:bevelT w="0" h="38100"/>
            </a:sp3d>
          </a:bodyPr>
          <a:lstStyle/>
          <a:p>
            <a:r>
              <a:rPr lang="en-US" altLang="ko-KR" sz="2600" b="1" dirty="0" smtClean="0">
                <a:solidFill>
                  <a:schemeClr val="bg1"/>
                </a:solidFill>
                <a:latin typeface="맑은 고딕" pitchFamily="50" charset="-127"/>
                <a:ea typeface="맑은 고딕" panose="020B0503020000020004" pitchFamily="50" charset="-127"/>
              </a:rPr>
              <a:t>Pro-Workflow™ </a:t>
            </a:r>
            <a:r>
              <a:rPr lang="ko-KR" altLang="en-US" sz="2600" b="1" smtClean="0">
                <a:solidFill>
                  <a:schemeClr val="bg1"/>
                </a:solidFill>
                <a:latin typeface="맑은 고딕" pitchFamily="50" charset="-127"/>
                <a:ea typeface="맑은 고딕" panose="020B0503020000020004" pitchFamily="50" charset="-127"/>
              </a:rPr>
              <a:t>상세 화면</a:t>
            </a:r>
            <a:endParaRPr lang="ko-KR" altLang="en-US" sz="2800" b="1" dirty="0">
              <a:solidFill>
                <a:schemeClr val="bg1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2" name="제목 1"/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/>
        <p:txBody>
          <a:bodyPr/>
          <a:lstStyle/>
          <a:p>
            <a:r>
              <a:rPr lang="ko-KR" altLang="en-US" dirty="0">
                <a:solidFill>
                  <a:srgbClr val="3D3C3E"/>
                </a:solidFill>
                <a:latin typeface="+mn-ea"/>
              </a:rPr>
              <a:t>문서 서식 생성</a:t>
            </a:r>
            <a:endParaRPr lang="en-US" altLang="ko-KR" dirty="0">
              <a:solidFill>
                <a:srgbClr val="3D3C3E"/>
              </a:solidFill>
              <a:latin typeface="+mn-ea"/>
            </a:endParaRPr>
          </a:p>
        </p:txBody>
      </p:sp>
      <p:sp>
        <p:nvSpPr>
          <p:cNvPr id="10" name="내용 개체 틀 9"/>
          <p:cNvSpPr>
            <a:spLocks noGrp="1"/>
          </p:cNvSpPr>
          <p:nvPr>
            <p:ph idx="1"/>
            <p:custDataLst>
              <p:tags r:id="rId4"/>
            </p:custDataLst>
          </p:nvPr>
        </p:nvSpPr>
        <p:spPr/>
        <p:txBody>
          <a:bodyPr/>
          <a:lstStyle/>
          <a:p>
            <a:r>
              <a:rPr lang="ko-KR" altLang="en-US" sz="1200" dirty="0">
                <a:solidFill>
                  <a:srgbClr val="3D3C3E"/>
                </a:solidFill>
                <a:latin typeface="+mn-ea"/>
              </a:rPr>
              <a:t>문서 서식 관리 기능으로 정의된 결재 서식을 선택하여 사용자가 사용할 수 있는 문서 서식을 생성 합니다</a:t>
            </a:r>
            <a:r>
              <a:rPr lang="en-US" altLang="ko-KR" sz="1200" dirty="0">
                <a:solidFill>
                  <a:srgbClr val="3D3C3E"/>
                </a:solidFill>
                <a:latin typeface="+mn-ea"/>
              </a:rPr>
              <a:t>. </a:t>
            </a:r>
            <a:r>
              <a:rPr lang="ko-KR" altLang="en-US" sz="1200" dirty="0">
                <a:solidFill>
                  <a:srgbClr val="3D3C3E"/>
                </a:solidFill>
                <a:latin typeface="+mn-ea"/>
              </a:rPr>
              <a:t>문서 서식 관리에서 정의한 문서 카테고리는 사용자 화면에서 </a:t>
            </a:r>
            <a:r>
              <a:rPr lang="ko-KR" altLang="en-US" sz="1200" dirty="0" err="1">
                <a:solidFill>
                  <a:srgbClr val="3D3C3E"/>
                </a:solidFill>
                <a:latin typeface="+mn-ea"/>
              </a:rPr>
              <a:t>좌측메뉴로</a:t>
            </a:r>
            <a:r>
              <a:rPr lang="ko-KR" altLang="en-US" sz="1200" dirty="0">
                <a:solidFill>
                  <a:srgbClr val="3D3C3E"/>
                </a:solidFill>
                <a:latin typeface="+mn-ea"/>
              </a:rPr>
              <a:t> 구성 됩니다</a:t>
            </a:r>
            <a:r>
              <a:rPr lang="en-US" altLang="ko-KR" sz="1200" dirty="0">
                <a:solidFill>
                  <a:srgbClr val="3D3C3E"/>
                </a:solidFill>
                <a:latin typeface="+mn-ea"/>
              </a:rPr>
              <a:t>.</a:t>
            </a:r>
            <a:endParaRPr lang="ko-KR" altLang="en-US" sz="1200" b="1" dirty="0">
              <a:solidFill>
                <a:srgbClr val="3D3C3E"/>
              </a:solidFill>
              <a:latin typeface="+mn-ea"/>
            </a:endParaRPr>
          </a:p>
        </p:txBody>
      </p:sp>
      <p:pic>
        <p:nvPicPr>
          <p:cNvPr id="12" name="그림 1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74175" y="2348881"/>
            <a:ext cx="3325719" cy="3425292"/>
          </a:xfrm>
          <a:prstGeom prst="rect">
            <a:avLst/>
          </a:prstGeom>
          <a:noFill/>
          <a:ln>
            <a:solidFill>
              <a:schemeClr val="accent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3" name="그림 12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6544" y="2348880"/>
            <a:ext cx="4574014" cy="2653285"/>
          </a:xfrm>
          <a:prstGeom prst="rect">
            <a:avLst/>
          </a:prstGeom>
          <a:noFill/>
          <a:ln>
            <a:solidFill>
              <a:schemeClr val="accent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4" name="그림 13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099127" y="4066838"/>
            <a:ext cx="4150321" cy="1707335"/>
          </a:xfrm>
          <a:prstGeom prst="rect">
            <a:avLst/>
          </a:prstGeom>
          <a:noFill/>
          <a:ln>
            <a:solidFill>
              <a:schemeClr val="accent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5" name="그림 14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598163" y="3356759"/>
            <a:ext cx="435167" cy="104934"/>
          </a:xfrm>
          <a:prstGeom prst="rect">
            <a:avLst/>
          </a:prstGeom>
        </p:spPr>
      </p:pic>
      <p:sp>
        <p:nvSpPr>
          <p:cNvPr id="16" name="직사각형 15"/>
          <p:cNvSpPr/>
          <p:nvPr>
            <p:custDataLst>
              <p:tags r:id="rId5"/>
            </p:custDataLst>
          </p:nvPr>
        </p:nvSpPr>
        <p:spPr>
          <a:xfrm>
            <a:off x="7501252" y="251356"/>
            <a:ext cx="165141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ko-KR" altLang="en-US" dirty="0">
                <a:solidFill>
                  <a:srgbClr val="36A1D6"/>
                </a:solidFill>
              </a:rPr>
              <a:t>문서결재 관리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9020461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Box 3"/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229414" y="45117"/>
            <a:ext cx="5542598" cy="49244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 anchor="ctr" anchorCtr="0">
            <a:spAutoFit/>
            <a:scene3d>
              <a:camera prst="orthographicFront"/>
              <a:lightRig rig="threePt" dir="t"/>
            </a:scene3d>
            <a:sp3d>
              <a:bevelT w="0" h="38100"/>
            </a:sp3d>
          </a:bodyPr>
          <a:lstStyle/>
          <a:p>
            <a:r>
              <a:rPr lang="en-US" altLang="ko-KR" sz="2600" b="1" dirty="0" smtClean="0">
                <a:solidFill>
                  <a:schemeClr val="bg1"/>
                </a:solidFill>
                <a:latin typeface="맑은 고딕" pitchFamily="50" charset="-127"/>
                <a:ea typeface="맑은 고딕" panose="020B0503020000020004" pitchFamily="50" charset="-127"/>
              </a:rPr>
              <a:t>Pro-Workflow™ </a:t>
            </a:r>
            <a:r>
              <a:rPr lang="ko-KR" altLang="en-US" sz="2600" b="1" smtClean="0">
                <a:solidFill>
                  <a:schemeClr val="bg1"/>
                </a:solidFill>
                <a:latin typeface="맑은 고딕" pitchFamily="50" charset="-127"/>
                <a:ea typeface="맑은 고딕" panose="020B0503020000020004" pitchFamily="50" charset="-127"/>
              </a:rPr>
              <a:t>상세 화면</a:t>
            </a:r>
            <a:endParaRPr lang="ko-KR" altLang="en-US" sz="2800" b="1" dirty="0">
              <a:solidFill>
                <a:schemeClr val="bg1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2" name="제목 1"/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/>
        <p:txBody>
          <a:bodyPr/>
          <a:lstStyle/>
          <a:p>
            <a:r>
              <a:rPr lang="ko-KR" altLang="en-US" dirty="0">
                <a:solidFill>
                  <a:srgbClr val="3D3C3E"/>
                </a:solidFill>
                <a:latin typeface="+mn-ea"/>
              </a:rPr>
              <a:t>나의 문서 목록</a:t>
            </a:r>
            <a:endParaRPr lang="en-US" altLang="ko-KR" dirty="0">
              <a:solidFill>
                <a:srgbClr val="3D3C3E"/>
              </a:solidFill>
              <a:latin typeface="+mn-ea"/>
            </a:endParaRPr>
          </a:p>
        </p:txBody>
      </p:sp>
      <p:sp>
        <p:nvSpPr>
          <p:cNvPr id="10" name="내용 개체 틀 9"/>
          <p:cNvSpPr>
            <a:spLocks noGrp="1"/>
          </p:cNvSpPr>
          <p:nvPr>
            <p:ph idx="1"/>
            <p:custDataLst>
              <p:tags r:id="rId4"/>
            </p:custDataLst>
          </p:nvPr>
        </p:nvSpPr>
        <p:spPr/>
        <p:txBody>
          <a:bodyPr/>
          <a:lstStyle/>
          <a:p>
            <a:r>
              <a:rPr lang="ko-KR" altLang="en-US" sz="1200" dirty="0">
                <a:solidFill>
                  <a:srgbClr val="3D3C3E"/>
                </a:solidFill>
                <a:latin typeface="+mn-ea"/>
              </a:rPr>
              <a:t>나의 문서 목록에서는 사용자가 작성한 문서나 관련된 문서에 대한 결재 </a:t>
            </a:r>
            <a:r>
              <a:rPr lang="ko-KR" altLang="en-US" sz="1200" dirty="0" smtClean="0">
                <a:solidFill>
                  <a:srgbClr val="3D3C3E"/>
                </a:solidFill>
                <a:latin typeface="+mn-ea"/>
              </a:rPr>
              <a:t>진행 정보를 확인하고</a:t>
            </a:r>
            <a:r>
              <a:rPr lang="en-US" altLang="ko-KR" sz="1200" dirty="0" smtClean="0">
                <a:solidFill>
                  <a:srgbClr val="3D3C3E"/>
                </a:solidFill>
                <a:latin typeface="+mn-ea"/>
              </a:rPr>
              <a:t>,</a:t>
            </a:r>
            <a:r>
              <a:rPr lang="ko-KR" altLang="en-US" sz="1200" dirty="0" smtClean="0">
                <a:solidFill>
                  <a:srgbClr val="3D3C3E"/>
                </a:solidFill>
                <a:latin typeface="+mn-ea"/>
              </a:rPr>
              <a:t> </a:t>
            </a:r>
            <a:r>
              <a:rPr lang="ko-KR" altLang="en-US" sz="1200" dirty="0">
                <a:solidFill>
                  <a:srgbClr val="3D3C3E"/>
                </a:solidFill>
                <a:latin typeface="+mn-ea"/>
              </a:rPr>
              <a:t>바로 결재처리를 진행할 수 있습니다</a:t>
            </a:r>
            <a:r>
              <a:rPr lang="en-US" altLang="ko-KR" sz="1200" dirty="0">
                <a:solidFill>
                  <a:srgbClr val="3D3C3E"/>
                </a:solidFill>
                <a:latin typeface="+mn-ea"/>
              </a:rPr>
              <a:t>.</a:t>
            </a:r>
            <a:endParaRPr lang="ko-KR" altLang="en-US" sz="1200" b="1" dirty="0">
              <a:solidFill>
                <a:srgbClr val="3D3C3E"/>
              </a:solidFill>
              <a:latin typeface="+mn-ea"/>
            </a:endParaRPr>
          </a:p>
        </p:txBody>
      </p:sp>
      <p:pic>
        <p:nvPicPr>
          <p:cNvPr id="9" name="그림 8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14"/>
          <a:stretch/>
        </p:blipFill>
        <p:spPr>
          <a:xfrm>
            <a:off x="364803" y="3172101"/>
            <a:ext cx="5783258" cy="2633163"/>
          </a:xfrm>
          <a:prstGeom prst="rect">
            <a:avLst/>
          </a:prstGeom>
          <a:noFill/>
          <a:ln>
            <a:solidFill>
              <a:schemeClr val="accent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2" name="그림 11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679559" y="2085106"/>
            <a:ext cx="4091244" cy="3393190"/>
          </a:xfrm>
          <a:prstGeom prst="rect">
            <a:avLst/>
          </a:prstGeom>
          <a:noFill/>
          <a:ln>
            <a:solidFill>
              <a:schemeClr val="accent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3" name="그림 12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896699" y="3555161"/>
            <a:ext cx="2564028" cy="1025611"/>
          </a:xfrm>
          <a:prstGeom prst="rect">
            <a:avLst/>
          </a:prstGeom>
          <a:noFill/>
          <a:ln>
            <a:solidFill>
              <a:schemeClr val="accent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4" name="직사각형 13"/>
          <p:cNvSpPr/>
          <p:nvPr>
            <p:custDataLst>
              <p:tags r:id="rId5"/>
            </p:custDataLst>
          </p:nvPr>
        </p:nvSpPr>
        <p:spPr>
          <a:xfrm>
            <a:off x="7501252" y="251356"/>
            <a:ext cx="165141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ko-KR" altLang="en-US" dirty="0">
                <a:solidFill>
                  <a:srgbClr val="36A1D6"/>
                </a:solidFill>
              </a:rPr>
              <a:t>문서결재 관리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3496700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Box 3"/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229414" y="45117"/>
            <a:ext cx="5542598" cy="49244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 anchor="ctr" anchorCtr="0">
            <a:spAutoFit/>
            <a:scene3d>
              <a:camera prst="orthographicFront"/>
              <a:lightRig rig="threePt" dir="t"/>
            </a:scene3d>
            <a:sp3d>
              <a:bevelT w="0" h="38100"/>
            </a:sp3d>
          </a:bodyPr>
          <a:lstStyle/>
          <a:p>
            <a:r>
              <a:rPr lang="en-US" altLang="ko-KR" sz="2600" b="1" dirty="0" smtClean="0">
                <a:solidFill>
                  <a:schemeClr val="bg1"/>
                </a:solidFill>
                <a:latin typeface="맑은 고딕" pitchFamily="50" charset="-127"/>
                <a:ea typeface="맑은 고딕" panose="020B0503020000020004" pitchFamily="50" charset="-127"/>
              </a:rPr>
              <a:t>Pro-Workflow™ </a:t>
            </a:r>
            <a:r>
              <a:rPr lang="ko-KR" altLang="en-US" sz="2600" b="1" smtClean="0">
                <a:solidFill>
                  <a:schemeClr val="bg1"/>
                </a:solidFill>
                <a:latin typeface="맑은 고딕" pitchFamily="50" charset="-127"/>
                <a:ea typeface="맑은 고딕" panose="020B0503020000020004" pitchFamily="50" charset="-127"/>
              </a:rPr>
              <a:t>상세 화면</a:t>
            </a:r>
            <a:endParaRPr lang="ko-KR" altLang="en-US" sz="2800" b="1" dirty="0">
              <a:solidFill>
                <a:schemeClr val="bg1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2" name="제목 1"/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/>
        <p:txBody>
          <a:bodyPr/>
          <a:lstStyle/>
          <a:p>
            <a:r>
              <a:rPr lang="ko-KR" altLang="en-US" dirty="0">
                <a:solidFill>
                  <a:srgbClr val="3D3C3E"/>
                </a:solidFill>
                <a:latin typeface="+mn-ea"/>
              </a:rPr>
              <a:t>대리 결제 관리</a:t>
            </a:r>
            <a:endParaRPr lang="en-US" altLang="ko-KR" dirty="0">
              <a:solidFill>
                <a:srgbClr val="3D3C3E"/>
              </a:solidFill>
              <a:latin typeface="+mn-ea"/>
            </a:endParaRPr>
          </a:p>
        </p:txBody>
      </p:sp>
      <p:sp>
        <p:nvSpPr>
          <p:cNvPr id="10" name="내용 개체 틀 9"/>
          <p:cNvSpPr>
            <a:spLocks noGrp="1"/>
          </p:cNvSpPr>
          <p:nvPr>
            <p:ph idx="1"/>
            <p:custDataLst>
              <p:tags r:id="rId4"/>
            </p:custDataLst>
          </p:nvPr>
        </p:nvSpPr>
        <p:spPr/>
        <p:txBody>
          <a:bodyPr/>
          <a:lstStyle/>
          <a:p>
            <a:r>
              <a:rPr lang="ko-KR" altLang="en-US" sz="1200" dirty="0">
                <a:solidFill>
                  <a:srgbClr val="3D3C3E"/>
                </a:solidFill>
                <a:latin typeface="+mn-ea"/>
              </a:rPr>
              <a:t>대리 결재 관리 기능을 활용하면 사용자가 지정한 </a:t>
            </a:r>
            <a:r>
              <a:rPr lang="ko-KR" altLang="en-US" sz="1200" dirty="0" smtClean="0">
                <a:solidFill>
                  <a:srgbClr val="3D3C3E"/>
                </a:solidFill>
                <a:latin typeface="+mn-ea"/>
              </a:rPr>
              <a:t>대리인이 </a:t>
            </a:r>
            <a:r>
              <a:rPr lang="ko-KR" altLang="en-US" sz="1200" dirty="0">
                <a:solidFill>
                  <a:srgbClr val="3D3C3E"/>
                </a:solidFill>
                <a:latin typeface="+mn-ea"/>
              </a:rPr>
              <a:t>사용자의 결재를 대신할 수 있습니다</a:t>
            </a:r>
            <a:r>
              <a:rPr lang="en-US" altLang="ko-KR" sz="1200" dirty="0">
                <a:solidFill>
                  <a:srgbClr val="3D3C3E"/>
                </a:solidFill>
                <a:latin typeface="+mn-ea"/>
              </a:rPr>
              <a:t>. </a:t>
            </a:r>
            <a:r>
              <a:rPr lang="ko-KR" altLang="en-US" sz="1200" dirty="0">
                <a:solidFill>
                  <a:srgbClr val="3D3C3E"/>
                </a:solidFill>
                <a:latin typeface="+mn-ea"/>
              </a:rPr>
              <a:t>대리 결재가 </a:t>
            </a:r>
            <a:r>
              <a:rPr lang="ko-KR" altLang="en-US" sz="1200" dirty="0" err="1">
                <a:solidFill>
                  <a:srgbClr val="3D3C3E"/>
                </a:solidFill>
                <a:latin typeface="+mn-ea"/>
              </a:rPr>
              <a:t>활성되면</a:t>
            </a:r>
            <a:r>
              <a:rPr lang="ko-KR" altLang="en-US" sz="1200" dirty="0">
                <a:solidFill>
                  <a:srgbClr val="3D3C3E"/>
                </a:solidFill>
                <a:latin typeface="+mn-ea"/>
              </a:rPr>
              <a:t> </a:t>
            </a:r>
            <a:r>
              <a:rPr lang="ko-KR" altLang="en-US" sz="1200" dirty="0" smtClean="0">
                <a:solidFill>
                  <a:srgbClr val="3D3C3E"/>
                </a:solidFill>
                <a:latin typeface="+mn-ea"/>
              </a:rPr>
              <a:t>지정한 대리인의 </a:t>
            </a:r>
            <a:r>
              <a:rPr lang="ko-KR" altLang="en-US" sz="1200" dirty="0">
                <a:solidFill>
                  <a:srgbClr val="3D3C3E"/>
                </a:solidFill>
                <a:latin typeface="+mn-ea"/>
              </a:rPr>
              <a:t>나의 문서 목록에 </a:t>
            </a:r>
            <a:r>
              <a:rPr lang="ko-KR" altLang="en-US" sz="1200" dirty="0" smtClean="0">
                <a:solidFill>
                  <a:srgbClr val="3D3C3E"/>
                </a:solidFill>
                <a:latin typeface="+mn-ea"/>
              </a:rPr>
              <a:t>사용자의 </a:t>
            </a:r>
            <a:r>
              <a:rPr lang="ko-KR" altLang="en-US" sz="1200" dirty="0">
                <a:solidFill>
                  <a:srgbClr val="3D3C3E"/>
                </a:solidFill>
                <a:latin typeface="+mn-ea"/>
              </a:rPr>
              <a:t>문서 정보가 함께 나타납니다</a:t>
            </a:r>
            <a:r>
              <a:rPr lang="en-US" altLang="ko-KR" sz="1200" dirty="0">
                <a:solidFill>
                  <a:srgbClr val="3D3C3E"/>
                </a:solidFill>
                <a:latin typeface="+mn-ea"/>
              </a:rPr>
              <a:t>.</a:t>
            </a:r>
            <a:endParaRPr lang="ko-KR" altLang="en-US" sz="1200" b="1" dirty="0">
              <a:solidFill>
                <a:srgbClr val="3D3C3E"/>
              </a:solidFill>
              <a:latin typeface="+mn-ea"/>
            </a:endParaRPr>
          </a:p>
        </p:txBody>
      </p:sp>
      <p:pic>
        <p:nvPicPr>
          <p:cNvPr id="8" name="그림 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140977" y="2420888"/>
            <a:ext cx="3538106" cy="2418027"/>
          </a:xfrm>
          <a:prstGeom prst="rect">
            <a:avLst/>
          </a:prstGeom>
          <a:noFill/>
          <a:ln>
            <a:solidFill>
              <a:schemeClr val="accent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9" name="그림 8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51522" y="3659072"/>
            <a:ext cx="4554967" cy="1179843"/>
          </a:xfrm>
          <a:prstGeom prst="rect">
            <a:avLst/>
          </a:prstGeom>
          <a:noFill/>
          <a:ln>
            <a:solidFill>
              <a:schemeClr val="accent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2" name="직사각형 11"/>
          <p:cNvSpPr/>
          <p:nvPr>
            <p:custDataLst>
              <p:tags r:id="rId5"/>
            </p:custDataLst>
          </p:nvPr>
        </p:nvSpPr>
        <p:spPr>
          <a:xfrm>
            <a:off x="7501252" y="251356"/>
            <a:ext cx="165141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ko-KR" altLang="en-US" dirty="0">
                <a:solidFill>
                  <a:srgbClr val="36A1D6"/>
                </a:solidFill>
              </a:rPr>
              <a:t>문서결재 관리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7070997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Box 3"/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229414" y="45117"/>
            <a:ext cx="5542598" cy="49244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 anchor="ctr" anchorCtr="0">
            <a:spAutoFit/>
            <a:scene3d>
              <a:camera prst="orthographicFront"/>
              <a:lightRig rig="threePt" dir="t"/>
            </a:scene3d>
            <a:sp3d>
              <a:bevelT w="0" h="38100"/>
            </a:sp3d>
          </a:bodyPr>
          <a:lstStyle/>
          <a:p>
            <a:r>
              <a:rPr lang="en-US" altLang="ko-KR" sz="2600" b="1" dirty="0" smtClean="0">
                <a:solidFill>
                  <a:schemeClr val="bg1"/>
                </a:solidFill>
                <a:latin typeface="맑은 고딕" pitchFamily="50" charset="-127"/>
              </a:rPr>
              <a:t>Pro-Workflow™ </a:t>
            </a:r>
            <a:r>
              <a:rPr lang="ko-KR" altLang="en-US" sz="2600" b="1">
                <a:solidFill>
                  <a:schemeClr val="bg1"/>
                </a:solidFill>
                <a:latin typeface="맑은 고딕" pitchFamily="50" charset="-127"/>
              </a:rPr>
              <a:t>상세 화면</a:t>
            </a:r>
            <a:endParaRPr lang="ko-KR" altLang="en-US" sz="2800" b="1" dirty="0">
              <a:solidFill>
                <a:schemeClr val="bg1"/>
              </a:solidFill>
              <a:latin typeface="맑은 고딕" pitchFamily="50" charset="-127"/>
            </a:endParaRPr>
          </a:p>
        </p:txBody>
      </p:sp>
      <p:sp>
        <p:nvSpPr>
          <p:cNvPr id="2" name="제목 1"/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/>
        <p:txBody>
          <a:bodyPr/>
          <a:lstStyle/>
          <a:p>
            <a:r>
              <a:rPr lang="ko-KR" altLang="en-US" dirty="0" smtClean="0"/>
              <a:t>사용자 정보 및 권한 관리</a:t>
            </a:r>
            <a:endParaRPr lang="ko-KR" altLang="en-US" dirty="0"/>
          </a:p>
        </p:txBody>
      </p:sp>
      <p:sp>
        <p:nvSpPr>
          <p:cNvPr id="10" name="내용 개체 틀 9"/>
          <p:cNvSpPr>
            <a:spLocks noGrp="1"/>
          </p:cNvSpPr>
          <p:nvPr>
            <p:ph idx="1"/>
            <p:custDataLst>
              <p:tags r:id="rId4"/>
            </p:custDataLst>
          </p:nvPr>
        </p:nvSpPr>
        <p:spPr/>
        <p:txBody>
          <a:bodyPr/>
          <a:lstStyle/>
          <a:p>
            <a:pPr algn="just"/>
            <a:r>
              <a:rPr lang="ko-KR" altLang="en-US" sz="1200" dirty="0"/>
              <a:t>관리자가 직접 사용자의 그룹을 구성하여 각 </a:t>
            </a:r>
            <a:r>
              <a:rPr lang="ko-KR" altLang="en-US" sz="1200" dirty="0" smtClean="0"/>
              <a:t>메뉴에 </a:t>
            </a:r>
            <a:r>
              <a:rPr lang="ko-KR" altLang="en-US" sz="1200" dirty="0"/>
              <a:t>대한 접근 권한 등을 </a:t>
            </a:r>
            <a:r>
              <a:rPr lang="ko-KR" altLang="en-US" sz="1200" smtClean="0"/>
              <a:t>통합 관리합니다</a:t>
            </a:r>
            <a:r>
              <a:rPr lang="en-US" altLang="ko-KR" sz="1200" dirty="0" smtClean="0"/>
              <a:t>.</a:t>
            </a:r>
            <a:endParaRPr lang="en-US" altLang="ko-KR" sz="1200" dirty="0"/>
          </a:p>
        </p:txBody>
      </p:sp>
      <p:sp>
        <p:nvSpPr>
          <p:cNvPr id="84" name="직사각형 83"/>
          <p:cNvSpPr/>
          <p:nvPr>
            <p:custDataLst>
              <p:tags r:id="rId5"/>
            </p:custDataLst>
          </p:nvPr>
        </p:nvSpPr>
        <p:spPr>
          <a:xfrm>
            <a:off x="7732149" y="251356"/>
            <a:ext cx="142051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ko-KR" altLang="en-US" dirty="0">
                <a:solidFill>
                  <a:srgbClr val="36A1D6"/>
                </a:solidFill>
              </a:rPr>
              <a:t>사이트 관리</a:t>
            </a:r>
          </a:p>
        </p:txBody>
      </p:sp>
      <p:pic>
        <p:nvPicPr>
          <p:cNvPr id="6" name="그림 5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798" b="3842"/>
          <a:stretch/>
        </p:blipFill>
        <p:spPr>
          <a:xfrm>
            <a:off x="4772773" y="4492017"/>
            <a:ext cx="3378857" cy="1518691"/>
          </a:xfrm>
          <a:prstGeom prst="rect">
            <a:avLst/>
          </a:prstGeom>
          <a:noFill/>
          <a:ln>
            <a:solidFill>
              <a:schemeClr val="accent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7" name="그림 6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407" b="38752"/>
          <a:stretch/>
        </p:blipFill>
        <p:spPr>
          <a:xfrm>
            <a:off x="4960904" y="2003413"/>
            <a:ext cx="3184997" cy="2230352"/>
          </a:xfrm>
          <a:prstGeom prst="rect">
            <a:avLst/>
          </a:prstGeom>
          <a:noFill/>
          <a:ln>
            <a:solidFill>
              <a:schemeClr val="accent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8" name="그림 7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045093" y="1988840"/>
            <a:ext cx="3554888" cy="1944216"/>
          </a:xfrm>
          <a:prstGeom prst="rect">
            <a:avLst/>
          </a:prstGeom>
          <a:noFill/>
          <a:ln>
            <a:solidFill>
              <a:schemeClr val="accent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9" name="그림 8"/>
          <p:cNvPicPr>
            <a:picLocks noChangeAspect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846" b="2996"/>
          <a:stretch/>
        </p:blipFill>
        <p:spPr>
          <a:xfrm>
            <a:off x="1077430" y="4089749"/>
            <a:ext cx="2808312" cy="1920959"/>
          </a:xfrm>
          <a:prstGeom prst="rect">
            <a:avLst/>
          </a:prstGeom>
          <a:noFill/>
          <a:ln>
            <a:solidFill>
              <a:schemeClr val="accent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2198930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Box 3"/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229414" y="45117"/>
            <a:ext cx="5542598" cy="49244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 anchor="ctr" anchorCtr="0">
            <a:spAutoFit/>
            <a:scene3d>
              <a:camera prst="orthographicFront"/>
              <a:lightRig rig="threePt" dir="t"/>
            </a:scene3d>
            <a:sp3d>
              <a:bevelT w="0" h="38100"/>
            </a:sp3d>
          </a:bodyPr>
          <a:lstStyle/>
          <a:p>
            <a:r>
              <a:rPr lang="en-US" altLang="ko-KR" sz="2600" b="1" dirty="0" smtClean="0">
                <a:solidFill>
                  <a:schemeClr val="bg1"/>
                </a:solidFill>
                <a:latin typeface="맑은 고딕" pitchFamily="50" charset="-127"/>
              </a:rPr>
              <a:t>Pro-Workflow™ </a:t>
            </a:r>
            <a:r>
              <a:rPr lang="ko-KR" altLang="en-US" sz="2600" b="1">
                <a:solidFill>
                  <a:schemeClr val="bg1"/>
                </a:solidFill>
                <a:latin typeface="맑은 고딕" pitchFamily="50" charset="-127"/>
              </a:rPr>
              <a:t>상세 화면</a:t>
            </a:r>
            <a:endParaRPr lang="ko-KR" altLang="en-US" sz="2800" b="1" dirty="0">
              <a:solidFill>
                <a:schemeClr val="bg1"/>
              </a:solidFill>
              <a:latin typeface="맑은 고딕" pitchFamily="50" charset="-127"/>
            </a:endParaRPr>
          </a:p>
        </p:txBody>
      </p:sp>
      <p:sp>
        <p:nvSpPr>
          <p:cNvPr id="2" name="제목 1"/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/>
        <p:txBody>
          <a:bodyPr/>
          <a:lstStyle/>
          <a:p>
            <a:r>
              <a:rPr lang="ko-KR" altLang="en-US" dirty="0">
                <a:solidFill>
                  <a:srgbClr val="3D3C3E"/>
                </a:solidFill>
                <a:latin typeface="+mn-ea"/>
              </a:rPr>
              <a:t>코드 관리 </a:t>
            </a:r>
            <a:r>
              <a:rPr lang="en-US" altLang="ko-KR" dirty="0" smtClean="0">
                <a:solidFill>
                  <a:srgbClr val="3D3C3E"/>
                </a:solidFill>
                <a:latin typeface="+mn-ea"/>
              </a:rPr>
              <a:t>(</a:t>
            </a:r>
            <a:r>
              <a:rPr lang="ko-KR" altLang="en-US" smtClean="0">
                <a:solidFill>
                  <a:srgbClr val="3D3C3E"/>
                </a:solidFill>
                <a:latin typeface="+mn-ea"/>
              </a:rPr>
              <a:t>사용자 </a:t>
            </a:r>
            <a:r>
              <a:rPr lang="ko-KR" altLang="en-US">
                <a:solidFill>
                  <a:srgbClr val="3D3C3E"/>
                </a:solidFill>
                <a:latin typeface="+mn-ea"/>
              </a:rPr>
              <a:t>정의 필드 </a:t>
            </a:r>
            <a:r>
              <a:rPr lang="ko-KR" altLang="en-US" smtClean="0">
                <a:solidFill>
                  <a:srgbClr val="3D3C3E"/>
                </a:solidFill>
                <a:latin typeface="+mn-ea"/>
              </a:rPr>
              <a:t>관리</a:t>
            </a:r>
            <a:r>
              <a:rPr lang="en-US" altLang="ko-KR" dirty="0" smtClean="0">
                <a:solidFill>
                  <a:srgbClr val="3D3C3E"/>
                </a:solidFill>
                <a:latin typeface="+mn-ea"/>
              </a:rPr>
              <a:t>)</a:t>
            </a:r>
            <a:endParaRPr lang="en-US" altLang="ko-KR" dirty="0">
              <a:solidFill>
                <a:srgbClr val="3D3C3E"/>
              </a:solidFill>
              <a:latin typeface="+mn-ea"/>
            </a:endParaRPr>
          </a:p>
        </p:txBody>
      </p:sp>
      <p:sp>
        <p:nvSpPr>
          <p:cNvPr id="10" name="내용 개체 틀 9"/>
          <p:cNvSpPr>
            <a:spLocks noGrp="1"/>
          </p:cNvSpPr>
          <p:nvPr>
            <p:ph idx="1"/>
            <p:custDataLst>
              <p:tags r:id="rId4"/>
            </p:custDataLst>
          </p:nvPr>
        </p:nvSpPr>
        <p:spPr/>
        <p:txBody>
          <a:bodyPr/>
          <a:lstStyle/>
          <a:p>
            <a:r>
              <a:rPr lang="ko-KR" altLang="en-US" sz="1200" dirty="0" smtClean="0">
                <a:solidFill>
                  <a:srgbClr val="3D3C3E"/>
                </a:solidFill>
                <a:latin typeface="+mn-ea"/>
              </a:rPr>
              <a:t>게시판 및 문서 </a:t>
            </a:r>
            <a:r>
              <a:rPr lang="ko-KR" altLang="en-US" sz="1200" dirty="0">
                <a:solidFill>
                  <a:srgbClr val="3D3C3E"/>
                </a:solidFill>
                <a:latin typeface="+mn-ea"/>
              </a:rPr>
              <a:t>서식 관리에서 </a:t>
            </a:r>
            <a:r>
              <a:rPr lang="ko-KR" altLang="en-US" sz="1200" dirty="0" err="1">
                <a:solidFill>
                  <a:srgbClr val="3D3C3E"/>
                </a:solidFill>
                <a:latin typeface="+mn-ea"/>
              </a:rPr>
              <a:t>드롭다운</a:t>
            </a:r>
            <a:r>
              <a:rPr lang="ko-KR" altLang="en-US" sz="1200" dirty="0">
                <a:solidFill>
                  <a:srgbClr val="3D3C3E"/>
                </a:solidFill>
                <a:latin typeface="+mn-ea"/>
              </a:rPr>
              <a:t> 리스트</a:t>
            </a:r>
            <a:r>
              <a:rPr lang="en-US" altLang="ko-KR" sz="1200" dirty="0">
                <a:solidFill>
                  <a:srgbClr val="3D3C3E"/>
                </a:solidFill>
                <a:latin typeface="+mn-ea"/>
              </a:rPr>
              <a:t>, </a:t>
            </a:r>
            <a:r>
              <a:rPr lang="ko-KR" altLang="en-US" sz="1200">
                <a:solidFill>
                  <a:srgbClr val="3D3C3E"/>
                </a:solidFill>
                <a:latin typeface="+mn-ea"/>
              </a:rPr>
              <a:t>라디오 버튼 등의 형태로 사용되는 사용자 선택 정보에 대한 코드 테이블을 정의할 수 </a:t>
            </a:r>
            <a:r>
              <a:rPr lang="ko-KR" altLang="en-US" sz="1200" smtClean="0">
                <a:solidFill>
                  <a:srgbClr val="3D3C3E"/>
                </a:solidFill>
                <a:latin typeface="+mn-ea"/>
              </a:rPr>
              <a:t>있으며</a:t>
            </a:r>
            <a:r>
              <a:rPr lang="en-US" altLang="ko-KR" sz="1200" dirty="0" smtClean="0">
                <a:solidFill>
                  <a:srgbClr val="3D3C3E"/>
                </a:solidFill>
                <a:latin typeface="+mn-ea"/>
              </a:rPr>
              <a:t>, </a:t>
            </a:r>
            <a:r>
              <a:rPr lang="ko-KR" altLang="en-US" sz="1200" smtClean="0">
                <a:solidFill>
                  <a:srgbClr val="3D3C3E"/>
                </a:solidFill>
                <a:latin typeface="+mn-ea"/>
              </a:rPr>
              <a:t>목록의 검색조건 등으로도 활용됩니다</a:t>
            </a:r>
            <a:r>
              <a:rPr lang="en-US" altLang="ko-KR" sz="1200" dirty="0" smtClean="0">
                <a:solidFill>
                  <a:srgbClr val="3D3C3E"/>
                </a:solidFill>
                <a:latin typeface="+mn-ea"/>
              </a:rPr>
              <a:t>.</a:t>
            </a:r>
            <a:endParaRPr lang="en-US" altLang="ko-KR" sz="1200" dirty="0">
              <a:solidFill>
                <a:srgbClr val="3D3C3E"/>
              </a:solidFill>
              <a:latin typeface="+mn-ea"/>
            </a:endParaRPr>
          </a:p>
        </p:txBody>
      </p:sp>
      <p:sp>
        <p:nvSpPr>
          <p:cNvPr id="84" name="직사각형 83"/>
          <p:cNvSpPr/>
          <p:nvPr>
            <p:custDataLst>
              <p:tags r:id="rId5"/>
            </p:custDataLst>
          </p:nvPr>
        </p:nvSpPr>
        <p:spPr>
          <a:xfrm>
            <a:off x="7732149" y="251356"/>
            <a:ext cx="142051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ko-KR" altLang="en-US" dirty="0">
                <a:solidFill>
                  <a:srgbClr val="36A1D6"/>
                </a:solidFill>
              </a:rPr>
              <a:t>사이트 관리</a:t>
            </a:r>
          </a:p>
        </p:txBody>
      </p:sp>
      <p:pic>
        <p:nvPicPr>
          <p:cNvPr id="18" name="그림 17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784" y="3729626"/>
            <a:ext cx="5411645" cy="1874276"/>
          </a:xfrm>
          <a:prstGeom prst="rect">
            <a:avLst/>
          </a:prstGeom>
          <a:noFill/>
          <a:ln>
            <a:solidFill>
              <a:schemeClr val="accent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9" name="그림 18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2029" y="2186202"/>
            <a:ext cx="5770656" cy="2821469"/>
          </a:xfrm>
          <a:prstGeom prst="rect">
            <a:avLst/>
          </a:prstGeom>
          <a:noFill/>
          <a:ln>
            <a:solidFill>
              <a:schemeClr val="accent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014392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Box 3"/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229414" y="45117"/>
            <a:ext cx="5542598" cy="49244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 anchor="ctr" anchorCtr="0">
            <a:spAutoFit/>
            <a:scene3d>
              <a:camera prst="orthographicFront"/>
              <a:lightRig rig="threePt" dir="t"/>
            </a:scene3d>
            <a:sp3d>
              <a:bevelT w="0" h="38100"/>
            </a:sp3d>
          </a:bodyPr>
          <a:lstStyle/>
          <a:p>
            <a:r>
              <a:rPr lang="en-US" altLang="ko-KR" sz="2600" b="1" dirty="0" smtClean="0">
                <a:solidFill>
                  <a:schemeClr val="bg1"/>
                </a:solidFill>
                <a:latin typeface="맑은 고딕" pitchFamily="50" charset="-127"/>
              </a:rPr>
              <a:t>Pro-Workflow™ </a:t>
            </a:r>
            <a:r>
              <a:rPr lang="ko-KR" altLang="en-US" sz="2600" b="1">
                <a:solidFill>
                  <a:schemeClr val="bg1"/>
                </a:solidFill>
                <a:latin typeface="맑은 고딕" pitchFamily="50" charset="-127"/>
              </a:rPr>
              <a:t>상세 화면</a:t>
            </a:r>
            <a:endParaRPr lang="ko-KR" altLang="en-US" sz="2800" b="1" dirty="0">
              <a:solidFill>
                <a:schemeClr val="bg1"/>
              </a:solidFill>
              <a:latin typeface="맑은 고딕" pitchFamily="50" charset="-127"/>
            </a:endParaRPr>
          </a:p>
        </p:txBody>
      </p:sp>
      <p:sp>
        <p:nvSpPr>
          <p:cNvPr id="2" name="제목 1"/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/>
        <p:txBody>
          <a:bodyPr/>
          <a:lstStyle/>
          <a:p>
            <a:r>
              <a:rPr lang="ko-KR" altLang="en-US" dirty="0" err="1"/>
              <a:t>쪽지함</a:t>
            </a:r>
            <a:endParaRPr lang="en-US" altLang="ko-KR" dirty="0">
              <a:solidFill>
                <a:srgbClr val="3D3C3E"/>
              </a:solidFill>
              <a:latin typeface="+mn-ea"/>
            </a:endParaRPr>
          </a:p>
        </p:txBody>
      </p:sp>
      <p:sp>
        <p:nvSpPr>
          <p:cNvPr id="10" name="내용 개체 틀 9"/>
          <p:cNvSpPr>
            <a:spLocks noGrp="1"/>
          </p:cNvSpPr>
          <p:nvPr>
            <p:ph idx="1"/>
            <p:custDataLst>
              <p:tags r:id="rId4"/>
            </p:custDataLst>
          </p:nvPr>
        </p:nvSpPr>
        <p:spPr/>
        <p:txBody>
          <a:bodyPr/>
          <a:lstStyle/>
          <a:p>
            <a:pPr>
              <a:spcBef>
                <a:spcPts val="0"/>
              </a:spcBef>
              <a:defRPr/>
            </a:pPr>
            <a:r>
              <a:rPr lang="ko-KR" altLang="ko-KR" sz="1200" dirty="0"/>
              <a:t>기존 사내 메일과</a:t>
            </a:r>
            <a:r>
              <a:rPr lang="en-US" altLang="ko-KR" sz="1200" dirty="0"/>
              <a:t>, </a:t>
            </a:r>
            <a:r>
              <a:rPr lang="ko-KR" altLang="ko-KR" sz="1200"/>
              <a:t>프로젝트 메일의 혼용으로 인한 복잡성을 해결하고</a:t>
            </a:r>
            <a:r>
              <a:rPr lang="en-US" altLang="ko-KR" sz="1200" dirty="0"/>
              <a:t>, </a:t>
            </a:r>
            <a:r>
              <a:rPr lang="ko-KR" altLang="ko-KR" sz="1200"/>
              <a:t>프로젝트 구성원 간의 원활한 의사 소통을 위한 쪽지 기능</a:t>
            </a:r>
            <a:r>
              <a:rPr lang="ko-KR" altLang="en-US" sz="1200"/>
              <a:t>을 제공</a:t>
            </a:r>
            <a:r>
              <a:rPr lang="ko-KR" altLang="en-US" sz="1200" kern="0"/>
              <a:t>합니다</a:t>
            </a:r>
            <a:r>
              <a:rPr lang="en-US" altLang="ko-KR" sz="1200" kern="0" dirty="0"/>
              <a:t>.</a:t>
            </a:r>
            <a:endParaRPr lang="ko-KR" altLang="en-US" sz="1200" kern="0" dirty="0"/>
          </a:p>
        </p:txBody>
      </p:sp>
      <p:sp>
        <p:nvSpPr>
          <p:cNvPr id="84" name="직사각형 83"/>
          <p:cNvSpPr/>
          <p:nvPr>
            <p:custDataLst>
              <p:tags r:id="rId5"/>
            </p:custDataLst>
          </p:nvPr>
        </p:nvSpPr>
        <p:spPr>
          <a:xfrm>
            <a:off x="7962917" y="251356"/>
            <a:ext cx="118974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ko-KR" altLang="en-US" dirty="0" smtClean="0">
                <a:solidFill>
                  <a:srgbClr val="36A1D6"/>
                </a:solidFill>
              </a:rPr>
              <a:t>기타 기능</a:t>
            </a:r>
            <a:endParaRPr lang="ko-KR" altLang="en-US" dirty="0">
              <a:solidFill>
                <a:srgbClr val="36A1D6"/>
              </a:solidFill>
            </a:endParaRPr>
          </a:p>
        </p:txBody>
      </p:sp>
      <p:pic>
        <p:nvPicPr>
          <p:cNvPr id="8" name="그림 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1696" y="4138615"/>
            <a:ext cx="6238055" cy="2082266"/>
          </a:xfrm>
          <a:prstGeom prst="rect">
            <a:avLst/>
          </a:prstGeom>
          <a:noFill/>
          <a:ln>
            <a:solidFill>
              <a:schemeClr val="accent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9" name="그림 8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559" t="29854"/>
          <a:stretch/>
        </p:blipFill>
        <p:spPr>
          <a:xfrm>
            <a:off x="476615" y="2007651"/>
            <a:ext cx="4239401" cy="1779377"/>
          </a:xfrm>
          <a:prstGeom prst="rect">
            <a:avLst/>
          </a:prstGeom>
          <a:noFill/>
          <a:ln>
            <a:solidFill>
              <a:schemeClr val="accent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2" name="그림 11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91736" y="2914887"/>
            <a:ext cx="3697032" cy="2510901"/>
          </a:xfrm>
          <a:prstGeom prst="rect">
            <a:avLst/>
          </a:prstGeom>
          <a:noFill/>
          <a:ln>
            <a:solidFill>
              <a:schemeClr val="accent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3839965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Text Box 3"/>
          <p:cNvSpPr txBox="1"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1826227" y="2206090"/>
            <a:ext cx="2150058" cy="186204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 anchor="ctr" anchorCtr="0">
            <a:spAutoFit/>
          </a:bodyPr>
          <a:lstStyle/>
          <a:p>
            <a:pPr algn="ctr"/>
            <a:r>
              <a:rPr lang="en-US" altLang="ko-KR" sz="11500" b="1" dirty="0" smtClean="0">
                <a:solidFill>
                  <a:schemeClr val="bg1">
                    <a:alpha val="45000"/>
                  </a:schemeClr>
                </a:solidFill>
                <a:latin typeface="맑은 고딕" pitchFamily="50" charset="-127"/>
                <a:ea typeface="맑은 고딕" pitchFamily="50" charset="-127"/>
              </a:rPr>
              <a:t>02</a:t>
            </a:r>
            <a:endParaRPr lang="ko-KR" altLang="en-US" sz="11500" b="1" dirty="0">
              <a:solidFill>
                <a:schemeClr val="bg1">
                  <a:alpha val="45000"/>
                </a:schemeClr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15" name="Text Box 3"/>
          <p:cNvSpPr txBox="1"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251520" y="4066681"/>
            <a:ext cx="4752528" cy="5847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 anchor="ctr" anchorCtr="0">
            <a:spAutoFit/>
          </a:bodyPr>
          <a:lstStyle/>
          <a:p>
            <a:r>
              <a:rPr lang="ko-KR" altLang="en-US" sz="3200" b="1" dirty="0" err="1" smtClean="0">
                <a:solidFill>
                  <a:schemeClr val="bg1"/>
                </a:solidFill>
                <a:latin typeface="맑은 고딕" pitchFamily="50" charset="-127"/>
                <a:ea typeface="맑은 고딕" pitchFamily="50" charset="-127"/>
              </a:rPr>
              <a:t>피엔제이컨설팅</a:t>
            </a:r>
            <a:r>
              <a:rPr lang="ko-KR" altLang="en-US" sz="3200" b="1" dirty="0" smtClean="0">
                <a:solidFill>
                  <a:schemeClr val="bg1"/>
                </a:solidFill>
                <a:latin typeface="맑은 고딕" pitchFamily="50" charset="-127"/>
                <a:ea typeface="맑은 고딕" pitchFamily="50" charset="-127"/>
              </a:rPr>
              <a:t> 소개</a:t>
            </a:r>
            <a:endParaRPr lang="ko-KR" altLang="en-US" sz="3200" b="1" dirty="0">
              <a:solidFill>
                <a:schemeClr val="bg1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16" name="Text Box 3"/>
          <p:cNvSpPr txBox="1"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5113396" y="2398644"/>
            <a:ext cx="4020127" cy="133882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 anchor="t" anchorCtr="0">
            <a:spAutoFit/>
          </a:bodyPr>
          <a:lstStyle/>
          <a:p>
            <a:pPr marL="187325" indent="-187325">
              <a:lnSpc>
                <a:spcPct val="150000"/>
              </a:lnSpc>
              <a:buClr>
                <a:srgbClr val="00B0F0"/>
              </a:buClr>
              <a:buFont typeface="Arial" pitchFamily="34" charset="0"/>
              <a:buChar char="•"/>
            </a:pPr>
            <a:r>
              <a:rPr lang="ko-KR" altLang="en-US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맑은 고딕" pitchFamily="50" charset="-127"/>
                <a:ea typeface="맑은 고딕" pitchFamily="50" charset="-127"/>
              </a:rPr>
              <a:t>일반현황</a:t>
            </a:r>
            <a:endParaRPr lang="en-US" altLang="ko-KR" b="1" dirty="0" smtClean="0">
              <a:solidFill>
                <a:schemeClr val="tx1">
                  <a:lumMod val="75000"/>
                  <a:lumOff val="25000"/>
                </a:schemeClr>
              </a:solidFill>
              <a:latin typeface="맑은 고딕" pitchFamily="50" charset="-127"/>
              <a:ea typeface="맑은 고딕" pitchFamily="50" charset="-127"/>
            </a:endParaRPr>
          </a:p>
          <a:p>
            <a:pPr marL="187325" indent="-187325">
              <a:lnSpc>
                <a:spcPct val="150000"/>
              </a:lnSpc>
              <a:buClr>
                <a:srgbClr val="00B0F0"/>
              </a:buClr>
              <a:buFont typeface="Arial" pitchFamily="34" charset="0"/>
              <a:buChar char="•"/>
            </a:pPr>
            <a:r>
              <a:rPr lang="ko-KR" altLang="en-US" b="1" dirty="0">
                <a:solidFill>
                  <a:schemeClr val="tx1">
                    <a:lumMod val="75000"/>
                    <a:lumOff val="25000"/>
                  </a:schemeClr>
                </a:solidFill>
                <a:latin typeface="맑은 고딕" pitchFamily="50" charset="-127"/>
              </a:rPr>
              <a:t>재무현황 및 주요 </a:t>
            </a:r>
            <a:r>
              <a:rPr lang="ko-KR" altLang="en-US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맑은 고딕" pitchFamily="50" charset="-127"/>
              </a:rPr>
              <a:t>거래처</a:t>
            </a:r>
            <a:endParaRPr lang="en-US" altLang="ko-KR" b="1" dirty="0" smtClean="0">
              <a:solidFill>
                <a:schemeClr val="tx1">
                  <a:lumMod val="75000"/>
                  <a:lumOff val="25000"/>
                </a:schemeClr>
              </a:solidFill>
              <a:latin typeface="맑은 고딕" pitchFamily="50" charset="-127"/>
              <a:ea typeface="맑은 고딕" pitchFamily="50" charset="-127"/>
            </a:endParaRPr>
          </a:p>
          <a:p>
            <a:pPr marL="187325" indent="-187325">
              <a:lnSpc>
                <a:spcPct val="150000"/>
              </a:lnSpc>
              <a:buClr>
                <a:srgbClr val="00B0F0"/>
              </a:buClr>
              <a:buFont typeface="Arial" pitchFamily="34" charset="0"/>
              <a:buChar char="•"/>
            </a:pPr>
            <a:r>
              <a:rPr lang="ko-KR" altLang="en-US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맑은 고딕" pitchFamily="50" charset="-127"/>
                <a:ea typeface="맑은 고딕" pitchFamily="50" charset="-127"/>
              </a:rPr>
              <a:t>주요사업 실적</a:t>
            </a:r>
            <a:endParaRPr lang="en-US" altLang="ko-KR" b="1" dirty="0" smtClean="0">
              <a:solidFill>
                <a:schemeClr val="tx1">
                  <a:lumMod val="75000"/>
                  <a:lumOff val="25000"/>
                </a:schemeClr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pic>
        <p:nvPicPr>
          <p:cNvPr id="10" name="그림 9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050" y="6434210"/>
            <a:ext cx="693578" cy="312491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5693177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Box 3"/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229414" y="45117"/>
            <a:ext cx="5542598" cy="49244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 anchor="ctr" anchorCtr="0">
            <a:spAutoFit/>
            <a:scene3d>
              <a:camera prst="orthographicFront"/>
              <a:lightRig rig="threePt" dir="t"/>
            </a:scene3d>
            <a:sp3d>
              <a:bevelT w="0" h="38100"/>
            </a:sp3d>
          </a:bodyPr>
          <a:lstStyle/>
          <a:p>
            <a:r>
              <a:rPr lang="ko-KR" altLang="en-US" sz="2600" b="1" dirty="0">
                <a:solidFill>
                  <a:prstClr val="white"/>
                </a:solidFill>
              </a:rPr>
              <a:t>일반현황</a:t>
            </a:r>
            <a:endParaRPr lang="ko-KR" altLang="en-US" sz="2800" b="1" dirty="0">
              <a:solidFill>
                <a:prstClr val="white"/>
              </a:solidFill>
            </a:endParaRPr>
          </a:p>
        </p:txBody>
      </p:sp>
      <p:sp>
        <p:nvSpPr>
          <p:cNvPr id="24" name="직사각형 23"/>
          <p:cNvSpPr/>
          <p:nvPr>
            <p:custDataLst>
              <p:tags r:id="rId3"/>
            </p:custDataLst>
          </p:nvPr>
        </p:nvSpPr>
        <p:spPr>
          <a:xfrm>
            <a:off x="7694374" y="270173"/>
            <a:ext cx="1441420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ko-KR" altLang="en-US" sz="1400" dirty="0" err="1" smtClean="0">
                <a:solidFill>
                  <a:srgbClr val="36A1D6"/>
                </a:solidFill>
              </a:rPr>
              <a:t>피엔제이컨설팅</a:t>
            </a:r>
            <a:endParaRPr lang="ko-KR" altLang="en-US" sz="1400" dirty="0">
              <a:solidFill>
                <a:srgbClr val="36A1D6"/>
              </a:solidFill>
            </a:endParaRPr>
          </a:p>
        </p:txBody>
      </p:sp>
      <p:graphicFrame>
        <p:nvGraphicFramePr>
          <p:cNvPr id="75" name="Group 7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01327753"/>
              </p:ext>
            </p:extLst>
          </p:nvPr>
        </p:nvGraphicFramePr>
        <p:xfrm>
          <a:off x="577632" y="1296964"/>
          <a:ext cx="3960812" cy="2744590"/>
        </p:xfrm>
        <a:graphic>
          <a:graphicData uri="http://schemas.openxmlformats.org/drawingml/2006/table">
            <a:tbl>
              <a:tblPr>
                <a:tableStyleId>{6E25E649-3F16-4E02-A733-19D2CDBF48F0}</a:tableStyleId>
              </a:tblPr>
              <a:tblGrid>
                <a:gridCol w="898024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3062788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303511"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o-KR" altLang="en-US" sz="1050" b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회사명</a:t>
                      </a:r>
                      <a:endParaRPr kumimoji="0" lang="ko-KR" altLang="en-US" sz="105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Arial" pitchFamily="34" charset="0"/>
                      </a:endParaRPr>
                    </a:p>
                  </a:txBody>
                  <a:tcPr marT="45708" marB="45708" anchor="ctr" horzOverflow="overflow"/>
                </a:tc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05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㈜피엔제이컨설팅 </a:t>
                      </a:r>
                      <a:r>
                        <a:rPr kumimoji="1" lang="en-US" altLang="ko-KR" sz="105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/ P&amp;J Consulting Co., Ltd.</a:t>
                      </a:r>
                      <a:endParaRPr kumimoji="0" lang="ko-KR" altLang="en-US" sz="105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Arial" pitchFamily="34" charset="0"/>
                      </a:endParaRPr>
                    </a:p>
                  </a:txBody>
                  <a:tcPr marT="45708" marB="45708" anchor="ctr" horzOverflow="overflow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52155"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o-KR" altLang="en-US" sz="10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Arial" pitchFamily="34" charset="0"/>
                        </a:rPr>
                        <a:t>등록번호</a:t>
                      </a:r>
                    </a:p>
                  </a:txBody>
                  <a:tcPr marT="45708" marB="45708" anchor="ctr" horzOverflow="overflow"/>
                </a:tc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0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Arial" pitchFamily="34" charset="0"/>
                        </a:rPr>
                        <a:t>212-86-12684</a:t>
                      </a:r>
                      <a:endParaRPr kumimoji="0" lang="ko-KR" altLang="en-US" sz="105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Arial" pitchFamily="34" charset="0"/>
                      </a:endParaRPr>
                    </a:p>
                  </a:txBody>
                  <a:tcPr marT="45708" marB="45708" anchor="ctr" horzOverflow="overflow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267425"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o-KR" altLang="en-US" sz="1050" b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대표자명</a:t>
                      </a:r>
                      <a:endParaRPr kumimoji="0" lang="ko-KR" altLang="en-US" sz="105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Arial" pitchFamily="34" charset="0"/>
                      </a:endParaRPr>
                    </a:p>
                  </a:txBody>
                  <a:tcPr marT="45708" marB="45708" anchor="ctr" horzOverflow="overflow"/>
                </a:tc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o-KR" altLang="en-US" sz="105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박 재 희</a:t>
                      </a:r>
                      <a:endParaRPr kumimoji="0" lang="ko-KR" altLang="en-US" sz="105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Arial" pitchFamily="34" charset="0"/>
                      </a:endParaRPr>
                    </a:p>
                  </a:txBody>
                  <a:tcPr marT="45708" marB="45708" anchor="ctr" horzOverflow="overflow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229926"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o-KR" altLang="en-US" sz="1050" b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사업분야</a:t>
                      </a:r>
                      <a:endParaRPr kumimoji="0" lang="ko-KR" altLang="en-US" sz="105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Arial" pitchFamily="34" charset="0"/>
                      </a:endParaRPr>
                    </a:p>
                  </a:txBody>
                  <a:tcPr marT="45708" marB="45708" anchor="ctr" horzOverflow="overflow"/>
                </a:tc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o-KR" altLang="en-US" sz="105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소프트웨어 개발 및 공급</a:t>
                      </a:r>
                      <a:endParaRPr kumimoji="0" lang="ko-KR" altLang="en-US" sz="105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Arial" pitchFamily="34" charset="0"/>
                      </a:endParaRPr>
                    </a:p>
                  </a:txBody>
                  <a:tcPr marT="45708" marB="45708" anchor="ctr" horzOverflow="overflow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7625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o-KR" altLang="en-US" sz="10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Arial" pitchFamily="34" charset="0"/>
                        </a:rPr>
                        <a:t>파트너 등록</a:t>
                      </a:r>
                    </a:p>
                  </a:txBody>
                  <a:tcPr marT="45708" marB="45708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05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2015</a:t>
                      </a:r>
                      <a:r>
                        <a:rPr kumimoji="0" lang="ko-KR" altLang="en-US" sz="1050" u="none" strike="noStrike" cap="none" normalizeH="0" baseline="0" smtClean="0">
                          <a:ln>
                            <a:noFill/>
                          </a:ln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년 </a:t>
                      </a:r>
                      <a:r>
                        <a:rPr kumimoji="0" lang="en-US" altLang="ko-KR" sz="105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5</a:t>
                      </a:r>
                      <a:r>
                        <a:rPr kumimoji="0" lang="ko-KR" altLang="en-US" sz="1050" u="none" strike="noStrike" cap="none" normalizeH="0" baseline="0" smtClean="0">
                          <a:ln>
                            <a:noFill/>
                          </a:ln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월 </a:t>
                      </a:r>
                      <a:r>
                        <a:rPr kumimoji="0" lang="en-US" altLang="ko-KR" sz="105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14</a:t>
                      </a:r>
                      <a:r>
                        <a:rPr kumimoji="0" lang="ko-KR" altLang="en-US" sz="1050" u="none" strike="noStrike" cap="none" normalizeH="0" baseline="0" smtClean="0">
                          <a:ln>
                            <a:noFill/>
                          </a:ln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일 </a:t>
                      </a:r>
                      <a:r>
                        <a:rPr kumimoji="0" lang="en-US" altLang="ko-KR" sz="105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Microsoft Partner </a:t>
                      </a:r>
                      <a:r>
                        <a:rPr kumimoji="0" lang="ko-KR" altLang="en-US" sz="1050" u="none" strike="noStrike" cap="none" normalizeH="0" baseline="0" smtClean="0">
                          <a:ln>
                            <a:noFill/>
                          </a:ln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역량 획득</a:t>
                      </a:r>
                      <a:endParaRPr kumimoji="0" lang="en-US" altLang="ko-KR" sz="1050" u="none" strike="noStrike" cap="none" normalizeH="0" baseline="0" dirty="0" smtClean="0">
                        <a:ln>
                          <a:noFill/>
                        </a:ln>
                        <a:effectLst/>
                        <a:latin typeface="맑은 고딕" panose="020B0503020000020004" pitchFamily="50" charset="-127"/>
                        <a:ea typeface="+mn-ea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05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Silver Project &amp; Portfolio Management Partner</a:t>
                      </a:r>
                      <a:endParaRPr kumimoji="0" lang="ko-KR" altLang="en-US" sz="105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맑은 고딕" panose="020B0503020000020004" pitchFamily="50" charset="-127"/>
                        <a:ea typeface="+mn-ea"/>
                        <a:cs typeface="Arial" pitchFamily="34" charset="0"/>
                      </a:endParaRPr>
                    </a:p>
                  </a:txBody>
                  <a:tcPr marT="45708" marB="45708" anchor="ctr" horzOverflow="overflow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336351"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o-KR" altLang="en-US" sz="1050" b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설립일</a:t>
                      </a:r>
                      <a:endParaRPr kumimoji="0" lang="ko-KR" altLang="en-US" sz="105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Arial" pitchFamily="34" charset="0"/>
                      </a:endParaRPr>
                    </a:p>
                  </a:txBody>
                  <a:tcPr marT="45708" marB="45708" anchor="ctr" horzOverflow="overflow"/>
                </a:tc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05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2015</a:t>
                      </a:r>
                      <a:r>
                        <a:rPr kumimoji="0" lang="ko-KR" altLang="en-US" sz="105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년 </a:t>
                      </a:r>
                      <a:r>
                        <a:rPr kumimoji="0" lang="en-US" altLang="ko-KR" sz="105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1</a:t>
                      </a:r>
                      <a:r>
                        <a:rPr kumimoji="0" lang="ko-KR" altLang="en-US" sz="105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월 </a:t>
                      </a:r>
                      <a:r>
                        <a:rPr kumimoji="0" lang="en-US" altLang="ko-KR" sz="105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1</a:t>
                      </a:r>
                      <a:r>
                        <a:rPr kumimoji="0" lang="ko-KR" altLang="en-US" sz="105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일 </a:t>
                      </a:r>
                      <a:r>
                        <a:rPr kumimoji="0" lang="en-US" altLang="ko-KR" sz="105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(</a:t>
                      </a:r>
                      <a:r>
                        <a:rPr kumimoji="0" lang="ko-KR" altLang="en-US" sz="105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위앤아이티 에서 분사</a:t>
                      </a:r>
                      <a:r>
                        <a:rPr kumimoji="0" lang="en-US" altLang="ko-KR" sz="105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)</a:t>
                      </a:r>
                      <a:endParaRPr kumimoji="0" lang="ko-KR" altLang="en-US" sz="105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Arial" pitchFamily="34" charset="0"/>
                      </a:endParaRPr>
                    </a:p>
                  </a:txBody>
                  <a:tcPr marT="45708" marB="45708" anchor="ctr" horzOverflow="overflow"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922256"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o-KR" altLang="en-US" sz="1050" b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주소 및 연락처</a:t>
                      </a:r>
                      <a:endParaRPr kumimoji="0" lang="ko-KR" altLang="en-US" sz="105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Arial" pitchFamily="34" charset="0"/>
                      </a:endParaRPr>
                    </a:p>
                  </a:txBody>
                  <a:tcPr marT="45708" marB="45708" anchor="ctr" horzOverflow="overflow"/>
                </a:tc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9pPr>
                    </a:lstStyle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Char char="§"/>
                        <a:tabLst/>
                      </a:pPr>
                      <a:r>
                        <a:rPr kumimoji="1" lang="ko-KR" altLang="en-US" sz="105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 주소 </a:t>
                      </a:r>
                      <a:r>
                        <a:rPr kumimoji="1" lang="en-US" altLang="ko-KR" sz="105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: </a:t>
                      </a:r>
                      <a:r>
                        <a:rPr kumimoji="1" lang="ko-KR" altLang="en-US" sz="105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서울시 송파구 마천로 </a:t>
                      </a:r>
                      <a:r>
                        <a:rPr kumimoji="1" lang="en-US" altLang="ko-KR" sz="105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99</a:t>
                      </a:r>
                    </a:p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Char char="§"/>
                        <a:tabLst/>
                      </a:pPr>
                      <a:r>
                        <a:rPr kumimoji="1" lang="ko-KR" altLang="en-US" sz="105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 전화 </a:t>
                      </a:r>
                      <a:r>
                        <a:rPr kumimoji="1" lang="en-US" altLang="ko-KR" sz="105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: 070-8656-2570</a:t>
                      </a:r>
                    </a:p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Char char="§"/>
                        <a:tabLst/>
                      </a:pPr>
                      <a:r>
                        <a:rPr kumimoji="1" lang="en-US" altLang="ko-KR" sz="105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 </a:t>
                      </a:r>
                      <a:r>
                        <a:rPr kumimoji="1" lang="ko-KR" altLang="en-US" sz="105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팩스 </a:t>
                      </a:r>
                      <a:r>
                        <a:rPr kumimoji="1" lang="en-US" altLang="ko-KR" sz="105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: 070-4850-8282</a:t>
                      </a:r>
                    </a:p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Char char="§"/>
                        <a:tabLst/>
                        <a:defRPr/>
                      </a:pPr>
                      <a:r>
                        <a:rPr kumimoji="1" lang="en-US" altLang="ko-KR" sz="105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 </a:t>
                      </a:r>
                      <a:r>
                        <a:rPr kumimoji="1" lang="ko-KR" altLang="en-US" sz="1050" u="none" strike="noStrike" cap="none" normalizeH="0" baseline="0" smtClean="0">
                          <a:ln>
                            <a:noFill/>
                          </a:ln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홈페이지 </a:t>
                      </a:r>
                      <a:r>
                        <a:rPr kumimoji="1" lang="en-US" altLang="ko-KR" sz="105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: http://www.pnjco.co.kr</a:t>
                      </a:r>
                    </a:p>
                  </a:txBody>
                  <a:tcPr marT="45708" marB="45708" anchor="ctr" horzOverflow="overflow"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</a:tbl>
          </a:graphicData>
        </a:graphic>
      </p:graphicFrame>
      <p:grpSp>
        <p:nvGrpSpPr>
          <p:cNvPr id="76" name="그룹 75"/>
          <p:cNvGrpSpPr/>
          <p:nvPr/>
        </p:nvGrpSpPr>
        <p:grpSpPr>
          <a:xfrm>
            <a:off x="358364" y="4152120"/>
            <a:ext cx="8264266" cy="2229208"/>
            <a:chOff x="269842" y="4058701"/>
            <a:chExt cx="8264266" cy="2229208"/>
          </a:xfrm>
        </p:grpSpPr>
        <p:sp>
          <p:nvSpPr>
            <p:cNvPr id="77" name="Freeform 167"/>
            <p:cNvSpPr>
              <a:spLocks/>
            </p:cNvSpPr>
            <p:nvPr/>
          </p:nvSpPr>
          <p:spPr bwMode="auto">
            <a:xfrm flipV="1">
              <a:off x="269842" y="5083566"/>
              <a:ext cx="3351981" cy="310208"/>
            </a:xfrm>
            <a:custGeom>
              <a:avLst/>
              <a:gdLst>
                <a:gd name="T0" fmla="*/ 0 w 831"/>
                <a:gd name="T1" fmla="*/ 0 h 329"/>
                <a:gd name="T2" fmla="*/ 2147483647 w 831"/>
                <a:gd name="T3" fmla="*/ 0 h 329"/>
                <a:gd name="T4" fmla="*/ 2147483647 w 831"/>
                <a:gd name="T5" fmla="*/ 2147483647 h 329"/>
                <a:gd name="T6" fmla="*/ 0 60000 65536"/>
                <a:gd name="T7" fmla="*/ 0 60000 65536"/>
                <a:gd name="T8" fmla="*/ 0 60000 65536"/>
                <a:gd name="T9" fmla="*/ 0 w 831"/>
                <a:gd name="T10" fmla="*/ 0 h 329"/>
                <a:gd name="T11" fmla="*/ 831 w 831"/>
                <a:gd name="T12" fmla="*/ 329 h 329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831" h="329">
                  <a:moveTo>
                    <a:pt x="0" y="0"/>
                  </a:moveTo>
                  <a:lnTo>
                    <a:pt x="752" y="0"/>
                  </a:lnTo>
                  <a:lnTo>
                    <a:pt x="831" y="329"/>
                  </a:lnTo>
                </a:path>
              </a:pathLst>
            </a:custGeom>
            <a:noFill/>
            <a:ln w="9525">
              <a:solidFill>
                <a:srgbClr val="808080"/>
              </a:solidFill>
              <a:round/>
              <a:headEnd type="oval" w="med" len="med"/>
              <a:tailEnd type="oval" w="med" len="med"/>
            </a:ln>
          </p:spPr>
          <p:txBody>
            <a:bodyPr lIns="77925" tIns="38963" rIns="77925" bIns="38963"/>
            <a:lstStyle/>
            <a:p>
              <a:pPr latinLnBrk="0">
                <a:defRPr/>
              </a:pPr>
              <a:endParaRPr lang="ko-KR" altLang="en-US" kern="0" dirty="0">
                <a:solidFill>
                  <a:sysClr val="windowText" lastClr="000000"/>
                </a:solidFill>
                <a:latin typeface="굴림" charset="-127"/>
              </a:endParaRPr>
            </a:p>
          </p:txBody>
        </p:sp>
        <p:grpSp>
          <p:nvGrpSpPr>
            <p:cNvPr id="78" name="Group 146"/>
            <p:cNvGrpSpPr>
              <a:grpSpLocks/>
            </p:cNvGrpSpPr>
            <p:nvPr/>
          </p:nvGrpSpPr>
          <p:grpSpPr bwMode="auto">
            <a:xfrm>
              <a:off x="3559653" y="5148620"/>
              <a:ext cx="2213111" cy="1139289"/>
              <a:chOff x="4371" y="2814"/>
              <a:chExt cx="1533" cy="906"/>
            </a:xfrm>
          </p:grpSpPr>
          <p:sp>
            <p:nvSpPr>
              <p:cNvPr id="95" name="Line 147"/>
              <p:cNvSpPr>
                <a:spLocks noChangeShapeType="1"/>
              </p:cNvSpPr>
              <p:nvPr/>
            </p:nvSpPr>
            <p:spPr bwMode="auto">
              <a:xfrm flipV="1">
                <a:off x="5123" y="3198"/>
                <a:ext cx="524" cy="295"/>
              </a:xfrm>
              <a:prstGeom prst="line">
                <a:avLst/>
              </a:prstGeom>
              <a:noFill/>
              <a:ln w="38100">
                <a:solidFill>
                  <a:srgbClr val="E8E8E8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latinLnBrk="0">
                  <a:defRPr/>
                </a:pPr>
                <a:endParaRPr lang="ko-KR" altLang="en-US" sz="1292" kern="0" dirty="0">
                  <a:solidFill>
                    <a:sysClr val="windowText" lastClr="000000"/>
                  </a:solidFill>
                  <a:latin typeface="굴림" charset="-127"/>
                </a:endParaRPr>
              </a:p>
            </p:txBody>
          </p:sp>
          <p:sp>
            <p:nvSpPr>
              <p:cNvPr id="96" name="Line 148"/>
              <p:cNvSpPr>
                <a:spLocks noChangeShapeType="1"/>
              </p:cNvSpPr>
              <p:nvPr/>
            </p:nvSpPr>
            <p:spPr bwMode="auto">
              <a:xfrm>
                <a:off x="4698" y="2934"/>
                <a:ext cx="846" cy="150"/>
              </a:xfrm>
              <a:prstGeom prst="line">
                <a:avLst/>
              </a:prstGeom>
              <a:noFill/>
              <a:ln w="38100">
                <a:solidFill>
                  <a:srgbClr val="E8E8E8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latinLnBrk="0">
                  <a:defRPr/>
                </a:pPr>
                <a:endParaRPr lang="ko-KR" altLang="en-US" sz="1292" kern="0" dirty="0">
                  <a:solidFill>
                    <a:sysClr val="windowText" lastClr="000000"/>
                  </a:solidFill>
                  <a:latin typeface="굴림" charset="-127"/>
                </a:endParaRPr>
              </a:p>
            </p:txBody>
          </p:sp>
          <p:sp>
            <p:nvSpPr>
              <p:cNvPr id="97" name="Line 149"/>
              <p:cNvSpPr>
                <a:spLocks noChangeShapeType="1"/>
              </p:cNvSpPr>
              <p:nvPr/>
            </p:nvSpPr>
            <p:spPr bwMode="auto">
              <a:xfrm>
                <a:off x="4608" y="3012"/>
                <a:ext cx="252" cy="497"/>
              </a:xfrm>
              <a:prstGeom prst="line">
                <a:avLst/>
              </a:prstGeom>
              <a:noFill/>
              <a:ln w="38100">
                <a:solidFill>
                  <a:srgbClr val="E8E8E8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latinLnBrk="0">
                  <a:defRPr/>
                </a:pPr>
                <a:endParaRPr lang="ko-KR" altLang="en-US" sz="1292" kern="0" dirty="0">
                  <a:solidFill>
                    <a:sysClr val="windowText" lastClr="000000"/>
                  </a:solidFill>
                  <a:latin typeface="굴림" charset="-127"/>
                </a:endParaRPr>
              </a:p>
            </p:txBody>
          </p:sp>
          <p:sp>
            <p:nvSpPr>
              <p:cNvPr id="98" name="Oval 150"/>
              <p:cNvSpPr>
                <a:spLocks noChangeArrowheads="1"/>
              </p:cNvSpPr>
              <p:nvPr/>
            </p:nvSpPr>
            <p:spPr bwMode="auto">
              <a:xfrm>
                <a:off x="5486" y="3007"/>
                <a:ext cx="417" cy="240"/>
              </a:xfrm>
              <a:prstGeom prst="ellipse">
                <a:avLst/>
              </a:prstGeom>
              <a:solidFill>
                <a:srgbClr val="EEEEEE"/>
              </a:solidFill>
              <a:ln w="9525" algn="ctr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latinLnBrk="0">
                  <a:defRPr/>
                </a:pPr>
                <a:endParaRPr lang="ko-KR" altLang="ko-KR" sz="1292" kern="0" dirty="0">
                  <a:solidFill>
                    <a:sysClr val="windowText" lastClr="000000"/>
                  </a:solidFill>
                  <a:latin typeface="굴림" charset="-127"/>
                </a:endParaRPr>
              </a:p>
            </p:txBody>
          </p:sp>
          <p:sp>
            <p:nvSpPr>
              <p:cNvPr id="99" name="Oval 151"/>
              <p:cNvSpPr>
                <a:spLocks noChangeArrowheads="1"/>
              </p:cNvSpPr>
              <p:nvPr/>
            </p:nvSpPr>
            <p:spPr bwMode="auto">
              <a:xfrm>
                <a:off x="4371" y="2814"/>
                <a:ext cx="375" cy="215"/>
              </a:xfrm>
              <a:prstGeom prst="ellipse">
                <a:avLst/>
              </a:prstGeom>
              <a:solidFill>
                <a:srgbClr val="EEEEEE"/>
              </a:solidFill>
              <a:ln w="9525" algn="ctr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latinLnBrk="0">
                  <a:defRPr/>
                </a:pPr>
                <a:endParaRPr lang="ko-KR" altLang="ko-KR" sz="1292" kern="0" dirty="0">
                  <a:solidFill>
                    <a:sysClr val="windowText" lastClr="000000"/>
                  </a:solidFill>
                  <a:latin typeface="굴림" charset="-127"/>
                </a:endParaRPr>
              </a:p>
            </p:txBody>
          </p:sp>
          <p:sp>
            <p:nvSpPr>
              <p:cNvPr id="100" name="Oval 152"/>
              <p:cNvSpPr>
                <a:spLocks noChangeArrowheads="1"/>
              </p:cNvSpPr>
              <p:nvPr/>
            </p:nvSpPr>
            <p:spPr bwMode="auto">
              <a:xfrm>
                <a:off x="4772" y="3436"/>
                <a:ext cx="412" cy="285"/>
              </a:xfrm>
              <a:prstGeom prst="ellipse">
                <a:avLst/>
              </a:prstGeom>
              <a:solidFill>
                <a:srgbClr val="EEEEEE"/>
              </a:solidFill>
              <a:ln w="9525" algn="ctr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latinLnBrk="0">
                  <a:defRPr/>
                </a:pPr>
                <a:endParaRPr lang="ko-KR" altLang="ko-KR" sz="1292" kern="0" dirty="0">
                  <a:solidFill>
                    <a:sysClr val="windowText" lastClr="000000"/>
                  </a:solidFill>
                  <a:latin typeface="굴림" charset="-127"/>
                </a:endParaRPr>
              </a:p>
            </p:txBody>
          </p:sp>
        </p:grpSp>
        <p:grpSp>
          <p:nvGrpSpPr>
            <p:cNvPr id="79" name="Group 153"/>
            <p:cNvGrpSpPr>
              <a:grpSpLocks/>
            </p:cNvGrpSpPr>
            <p:nvPr/>
          </p:nvGrpSpPr>
          <p:grpSpPr bwMode="auto">
            <a:xfrm>
              <a:off x="3932847" y="4736886"/>
              <a:ext cx="1647483" cy="1147197"/>
              <a:chOff x="4573" y="2472"/>
              <a:chExt cx="1129" cy="903"/>
            </a:xfrm>
          </p:grpSpPr>
          <p:sp>
            <p:nvSpPr>
              <p:cNvPr id="92" name="Rectangle 154"/>
              <p:cNvSpPr>
                <a:spLocks noChangeArrowheads="1"/>
              </p:cNvSpPr>
              <p:nvPr/>
            </p:nvSpPr>
            <p:spPr bwMode="auto">
              <a:xfrm rot="1065381">
                <a:off x="4573" y="2472"/>
                <a:ext cx="883" cy="29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 w="9525" algn="ctr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latinLnBrk="0">
                  <a:defRPr/>
                </a:pPr>
                <a:endParaRPr lang="ko-KR" altLang="ko-KR" sz="1292" kern="0" dirty="0">
                  <a:solidFill>
                    <a:sysClr val="windowText" lastClr="000000"/>
                  </a:solidFill>
                  <a:latin typeface="굴림" charset="-127"/>
                </a:endParaRPr>
              </a:p>
            </p:txBody>
          </p:sp>
          <p:sp>
            <p:nvSpPr>
              <p:cNvPr id="93" name="Rectangle 155"/>
              <p:cNvSpPr>
                <a:spLocks noChangeArrowheads="1"/>
              </p:cNvSpPr>
              <p:nvPr/>
            </p:nvSpPr>
            <p:spPr bwMode="auto">
              <a:xfrm rot="19088128">
                <a:off x="4819" y="3035"/>
                <a:ext cx="883" cy="28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 w="9525" algn="ctr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latinLnBrk="0">
                  <a:defRPr/>
                </a:pPr>
                <a:endParaRPr lang="ko-KR" altLang="ko-KR" sz="1292" kern="0" dirty="0">
                  <a:solidFill>
                    <a:sysClr val="windowText" lastClr="000000"/>
                  </a:solidFill>
                  <a:latin typeface="굴림" charset="-127"/>
                </a:endParaRPr>
              </a:p>
            </p:txBody>
          </p:sp>
          <p:sp>
            <p:nvSpPr>
              <p:cNvPr id="94" name="Rectangle 156"/>
              <p:cNvSpPr>
                <a:spLocks noChangeArrowheads="1"/>
              </p:cNvSpPr>
              <p:nvPr/>
            </p:nvSpPr>
            <p:spPr bwMode="auto">
              <a:xfrm rot="15023069">
                <a:off x="4206" y="2914"/>
                <a:ext cx="880" cy="41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 w="9525" algn="ctr">
                <a:noFill/>
                <a:miter lim="800000"/>
                <a:headEnd/>
                <a:tailEnd/>
              </a:ln>
            </p:spPr>
            <p:txBody>
              <a:bodyPr vert="eaVert" wrap="none" anchor="ctr"/>
              <a:lstStyle/>
              <a:p>
                <a:pPr latinLnBrk="0">
                  <a:defRPr/>
                </a:pPr>
                <a:endParaRPr lang="ko-KR" altLang="ko-KR" sz="1292" kern="0" dirty="0">
                  <a:solidFill>
                    <a:sysClr val="windowText" lastClr="000000"/>
                  </a:solidFill>
                  <a:latin typeface="굴림" charset="-127"/>
                </a:endParaRPr>
              </a:p>
            </p:txBody>
          </p:sp>
        </p:grpSp>
        <p:sp>
          <p:nvSpPr>
            <p:cNvPr id="80" name="Text Box 179"/>
            <p:cNvSpPr txBox="1">
              <a:spLocks noChangeArrowheads="1"/>
            </p:cNvSpPr>
            <p:nvPr/>
          </p:nvSpPr>
          <p:spPr bwMode="auto">
            <a:xfrm>
              <a:off x="5473408" y="5723956"/>
              <a:ext cx="3060700" cy="4440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9pPr>
            </a:lstStyle>
            <a:p>
              <a:pPr eaLnBrk="1" hangingPunct="1">
                <a:lnSpc>
                  <a:spcPct val="110000"/>
                </a:lnSpc>
                <a:buClr>
                  <a:srgbClr val="000000"/>
                </a:buClr>
                <a:buSzPts val="1000"/>
                <a:buFont typeface="굴림" pitchFamily="50" charset="-127"/>
                <a:buChar char="•"/>
              </a:pPr>
              <a:r>
                <a:rPr lang="en-US" altLang="ko-KR" sz="900" dirty="0">
                  <a:solidFill>
                    <a:srgbClr val="000000"/>
                  </a:solidFill>
                  <a:latin typeface="맑은 고딕" pitchFamily="50" charset="-127"/>
                  <a:ea typeface="맑은 고딕" pitchFamily="50" charset="-127"/>
                </a:rPr>
                <a:t> PM </a:t>
              </a:r>
              <a:r>
                <a:rPr lang="ko-KR" altLang="en-US" sz="900">
                  <a:solidFill>
                    <a:srgbClr val="000000"/>
                  </a:solidFill>
                  <a:latin typeface="맑은 고딕" pitchFamily="50" charset="-127"/>
                  <a:ea typeface="맑은 고딕" pitchFamily="50" charset="-127"/>
                </a:rPr>
                <a:t>역량 강화 </a:t>
              </a:r>
              <a:r>
                <a:rPr lang="ko-KR" altLang="en-US" sz="900" smtClean="0">
                  <a:solidFill>
                    <a:srgbClr val="000000"/>
                  </a:solidFill>
                  <a:latin typeface="맑은 고딕" pitchFamily="50" charset="-127"/>
                  <a:ea typeface="맑은 고딕" pitchFamily="50" charset="-127"/>
                </a:rPr>
                <a:t>교육</a:t>
              </a:r>
              <a:endParaRPr lang="en-US" altLang="ko-KR" sz="900" dirty="0" smtClean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endParaRPr>
            </a:p>
            <a:p>
              <a:pPr eaLnBrk="1" hangingPunct="1">
                <a:lnSpc>
                  <a:spcPct val="110000"/>
                </a:lnSpc>
                <a:buClr>
                  <a:srgbClr val="000000"/>
                </a:buClr>
                <a:buSzPts val="1000"/>
                <a:buFont typeface="굴림" pitchFamily="50" charset="-127"/>
                <a:buChar char="•"/>
              </a:pPr>
              <a:r>
                <a:rPr lang="en-US" altLang="ko-KR" sz="900" dirty="0" smtClean="0">
                  <a:solidFill>
                    <a:srgbClr val="000000"/>
                  </a:solidFill>
                  <a:latin typeface="맑은 고딕" pitchFamily="50" charset="-127"/>
                  <a:ea typeface="맑은 고딕" pitchFamily="50" charset="-127"/>
                </a:rPr>
                <a:t> Project Server </a:t>
              </a:r>
              <a:r>
                <a:rPr lang="ko-KR" altLang="en-US" sz="900" smtClean="0">
                  <a:solidFill>
                    <a:srgbClr val="000000"/>
                  </a:solidFill>
                  <a:latin typeface="맑은 고딕" pitchFamily="50" charset="-127"/>
                  <a:ea typeface="맑은 고딕" pitchFamily="50" charset="-127"/>
                </a:rPr>
                <a:t>교육</a:t>
              </a:r>
              <a:endParaRPr lang="en-US" altLang="ko-KR" sz="900" dirty="0" smtClean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endParaRPr>
            </a:p>
            <a:p>
              <a:pPr eaLnBrk="1" hangingPunct="1">
                <a:lnSpc>
                  <a:spcPct val="110000"/>
                </a:lnSpc>
                <a:buClr>
                  <a:srgbClr val="000000"/>
                </a:buClr>
                <a:buSzPts val="1000"/>
                <a:buFont typeface="굴림" pitchFamily="50" charset="-127"/>
                <a:buChar char="•"/>
              </a:pPr>
              <a:r>
                <a:rPr lang="en-US" altLang="ko-KR" sz="900" dirty="0">
                  <a:solidFill>
                    <a:srgbClr val="000000"/>
                  </a:solidFill>
                  <a:latin typeface="맑은 고딕" pitchFamily="50" charset="-127"/>
                  <a:ea typeface="맑은 고딕" pitchFamily="50" charset="-127"/>
                </a:rPr>
                <a:t> </a:t>
              </a:r>
              <a:r>
                <a:rPr lang="en-US" altLang="ko-KR" sz="900" dirty="0" smtClean="0">
                  <a:solidFill>
                    <a:srgbClr val="000000"/>
                  </a:solidFill>
                  <a:latin typeface="맑은 고딕" pitchFamily="50" charset="-127"/>
                  <a:ea typeface="맑은 고딕" pitchFamily="50" charset="-127"/>
                </a:rPr>
                <a:t>Project Professional </a:t>
              </a:r>
              <a:r>
                <a:rPr lang="ko-KR" altLang="en-US" sz="900" smtClean="0">
                  <a:solidFill>
                    <a:srgbClr val="000000"/>
                  </a:solidFill>
                  <a:latin typeface="맑은 고딕" pitchFamily="50" charset="-127"/>
                  <a:ea typeface="맑은 고딕" pitchFamily="50" charset="-127"/>
                </a:rPr>
                <a:t>교육</a:t>
              </a:r>
              <a:endParaRPr lang="ko-KR" altLang="en-US" sz="900" dirty="0">
                <a:latin typeface="맑은 고딕" pitchFamily="50" charset="-127"/>
                <a:ea typeface="맑은 고딕" pitchFamily="50" charset="-127"/>
              </a:endParaRPr>
            </a:p>
          </p:txBody>
        </p:sp>
        <p:sp>
          <p:nvSpPr>
            <p:cNvPr id="81" name="Text Box 179"/>
            <p:cNvSpPr txBox="1">
              <a:spLocks noChangeArrowheads="1"/>
            </p:cNvSpPr>
            <p:nvPr/>
          </p:nvSpPr>
          <p:spPr bwMode="auto">
            <a:xfrm>
              <a:off x="359498" y="4781870"/>
              <a:ext cx="2952700" cy="5539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9pPr>
            </a:lstStyle>
            <a:p>
              <a:pPr eaLnBrk="1" hangingPunct="1">
                <a:buClr>
                  <a:srgbClr val="000000"/>
                </a:buClr>
                <a:buSzPts val="1000"/>
                <a:buFont typeface="굴림" pitchFamily="50" charset="-127"/>
                <a:buChar char="•"/>
              </a:pPr>
              <a:r>
                <a:rPr lang="en-US" altLang="ko-KR" sz="900" dirty="0">
                  <a:solidFill>
                    <a:srgbClr val="000000"/>
                  </a:solidFill>
                  <a:latin typeface="맑은 고딕" pitchFamily="50" charset="-127"/>
                  <a:ea typeface="맑은 고딕" pitchFamily="50" charset="-127"/>
                </a:rPr>
                <a:t> Microsoft Certified Partner</a:t>
              </a:r>
            </a:p>
            <a:p>
              <a:pPr eaLnBrk="1" hangingPunct="1">
                <a:buClr>
                  <a:srgbClr val="000000"/>
                </a:buClr>
                <a:buSzPts val="1000"/>
                <a:buFont typeface="굴림" pitchFamily="50" charset="-127"/>
                <a:buChar char="•"/>
              </a:pPr>
              <a:r>
                <a:rPr lang="en-US" altLang="ko-KR" sz="900" dirty="0">
                  <a:solidFill>
                    <a:srgbClr val="000000"/>
                  </a:solidFill>
                  <a:latin typeface="맑은 고딕" pitchFamily="50" charset="-127"/>
                  <a:ea typeface="맑은 고딕" pitchFamily="50" charset="-127"/>
                </a:rPr>
                <a:t> EPM(Enterprise Project Management) </a:t>
              </a:r>
              <a:r>
                <a:rPr lang="ko-KR" altLang="en-US" sz="900" dirty="0">
                  <a:solidFill>
                    <a:srgbClr val="000000"/>
                  </a:solidFill>
                  <a:latin typeface="맑은 고딕" pitchFamily="50" charset="-127"/>
                  <a:ea typeface="맑은 고딕" pitchFamily="50" charset="-127"/>
                </a:rPr>
                <a:t>솔루션</a:t>
              </a:r>
              <a:endParaRPr lang="en-US" altLang="ko-KR" sz="900" dirty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endParaRPr>
            </a:p>
            <a:p>
              <a:pPr eaLnBrk="1" hangingPunct="1">
                <a:buClr>
                  <a:srgbClr val="000000"/>
                </a:buClr>
                <a:buSzPts val="1000"/>
                <a:buFont typeface="굴림" pitchFamily="50" charset="-127"/>
                <a:buChar char="•"/>
              </a:pPr>
              <a:r>
                <a:rPr lang="en-US" altLang="ko-KR" sz="900" dirty="0">
                  <a:solidFill>
                    <a:srgbClr val="000000"/>
                  </a:solidFill>
                  <a:latin typeface="맑은 고딕" pitchFamily="50" charset="-127"/>
                  <a:ea typeface="맑은 고딕" pitchFamily="50" charset="-127"/>
                </a:rPr>
                <a:t> Web </a:t>
              </a:r>
              <a:r>
                <a:rPr lang="ko-KR" altLang="en-US" sz="900" dirty="0">
                  <a:solidFill>
                    <a:srgbClr val="000000"/>
                  </a:solidFill>
                  <a:latin typeface="맑은 고딕" pitchFamily="50" charset="-127"/>
                  <a:ea typeface="맑은 고딕" pitchFamily="50" charset="-127"/>
                </a:rPr>
                <a:t>기반 프로젝트 </a:t>
              </a:r>
              <a:r>
                <a:rPr lang="ko-KR" altLang="en-US" sz="900">
                  <a:solidFill>
                    <a:srgbClr val="000000"/>
                  </a:solidFill>
                  <a:latin typeface="맑은 고딕" pitchFamily="50" charset="-127"/>
                  <a:ea typeface="맑은 고딕" pitchFamily="50" charset="-127"/>
                </a:rPr>
                <a:t>관리 </a:t>
              </a:r>
              <a:r>
                <a:rPr lang="ko-KR" altLang="en-US" sz="900" smtClean="0">
                  <a:solidFill>
                    <a:srgbClr val="000000"/>
                  </a:solidFill>
                  <a:latin typeface="맑은 고딕" pitchFamily="50" charset="-127"/>
                  <a:ea typeface="맑은 고딕" pitchFamily="50" charset="-127"/>
                </a:rPr>
                <a:t>솔루션</a:t>
              </a:r>
              <a:endParaRPr lang="en-US" altLang="ko-KR" sz="900" dirty="0" smtClean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endParaRPr>
            </a:p>
            <a:p>
              <a:pPr eaLnBrk="1" hangingPunct="1">
                <a:buClr>
                  <a:srgbClr val="000000"/>
                </a:buClr>
                <a:buSzPts val="1000"/>
                <a:buFont typeface="굴림" pitchFamily="50" charset="-127"/>
                <a:buChar char="•"/>
              </a:pPr>
              <a:r>
                <a:rPr lang="ko-KR" altLang="en-US" sz="900" dirty="0" smtClean="0">
                  <a:solidFill>
                    <a:srgbClr val="000000"/>
                  </a:solidFill>
                  <a:latin typeface="맑은 고딕" pitchFamily="50" charset="-127"/>
                  <a:ea typeface="맑은 고딕" pitchFamily="50" charset="-127"/>
                </a:rPr>
                <a:t> 다양한 업종의 업무 개선 시스템 구축</a:t>
              </a:r>
              <a:endParaRPr lang="en-US" altLang="ko-KR" sz="900" dirty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endParaRPr>
            </a:p>
          </p:txBody>
        </p:sp>
        <p:pic>
          <p:nvPicPr>
            <p:cNvPr id="82" name="Picture 12" descr="http://www.infosistema.com/wp-content/uploads/2010/10/Microsoft-Certified-Partner.png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71180" y="4216957"/>
              <a:ext cx="867414" cy="46105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83" name="타원 82"/>
            <p:cNvSpPr/>
            <p:nvPr/>
          </p:nvSpPr>
          <p:spPr>
            <a:xfrm>
              <a:off x="3693459" y="5324755"/>
              <a:ext cx="945514" cy="945514"/>
            </a:xfrm>
            <a:prstGeom prst="ellipse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84" name="타원 83"/>
            <p:cNvSpPr/>
            <p:nvPr/>
          </p:nvSpPr>
          <p:spPr>
            <a:xfrm>
              <a:off x="4835218" y="4494359"/>
              <a:ext cx="945514" cy="945514"/>
            </a:xfrm>
            <a:prstGeom prst="ellipse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grpSp>
          <p:nvGrpSpPr>
            <p:cNvPr id="85" name="그룹 84"/>
            <p:cNvGrpSpPr>
              <a:grpSpLocks noChangeAspect="1"/>
            </p:cNvGrpSpPr>
            <p:nvPr/>
          </p:nvGrpSpPr>
          <p:grpSpPr>
            <a:xfrm>
              <a:off x="3308500" y="4058701"/>
              <a:ext cx="945514" cy="945514"/>
              <a:chOff x="1054530" y="2424014"/>
              <a:chExt cx="1622970" cy="1622970"/>
            </a:xfrm>
            <a:solidFill>
              <a:srgbClr val="0070C0"/>
            </a:solidFill>
          </p:grpSpPr>
          <p:sp>
            <p:nvSpPr>
              <p:cNvPr id="90" name="타원 89"/>
              <p:cNvSpPr/>
              <p:nvPr/>
            </p:nvSpPr>
            <p:spPr>
              <a:xfrm>
                <a:off x="1054530" y="2424014"/>
                <a:ext cx="1622970" cy="1622970"/>
              </a:xfrm>
              <a:prstGeom prst="ellipse">
                <a:avLst/>
              </a:prstGeom>
              <a:solidFill>
                <a:srgbClr val="0070C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pic>
            <p:nvPicPr>
              <p:cNvPr id="91" name="Picture 7" descr="C:\Users\권순호\Desktop\파포 디자인 참고\iOS7_icons\PNG\Data\add_database\add_database-256.png"/>
              <p:cNvPicPr>
                <a:picLocks noChangeAspect="1" noChangeArrowheads="1"/>
              </p:cNvPicPr>
              <p:nvPr/>
            </p:nvPicPr>
            <p:blipFill>
              <a:blip r:embed="rId8" cstate="print">
                <a:extLst>
                  <a:ext uri="{BEBA8EAE-BF5A-486C-A8C5-ECC9F3942E4B}">
                    <a14:imgProps xmlns:a14="http://schemas.microsoft.com/office/drawing/2010/main">
                      <a14:imgLayer r:embed="rId9">
                        <a14:imgEffect>
                          <a14:brightnessContrast bright="10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453694" y="2669552"/>
                <a:ext cx="878059" cy="878059"/>
              </a:xfrm>
              <a:prstGeom prst="rect">
                <a:avLst/>
              </a:prstGeom>
              <a:grpFill/>
              <a:extLst/>
            </p:spPr>
          </p:pic>
        </p:grpSp>
        <p:sp>
          <p:nvSpPr>
            <p:cNvPr id="86" name="Rectangle 161"/>
            <p:cNvSpPr>
              <a:spLocks noChangeArrowheads="1"/>
            </p:cNvSpPr>
            <p:nvPr/>
          </p:nvSpPr>
          <p:spPr bwMode="auto">
            <a:xfrm>
              <a:off x="3228132" y="4735435"/>
              <a:ext cx="1094853" cy="156197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</p:spPr>
          <p:txBody>
            <a:bodyPr wrap="square" lIns="0" tIns="0" rIns="0" bIns="0" anchor="ctr">
              <a:spAutoFit/>
            </a:bodyPr>
            <a:lstStyle/>
            <a:p>
              <a:pPr algn="ctr" latinLnBrk="0"/>
              <a:r>
                <a:rPr lang="en-US" altLang="ko-KR" sz="1015" kern="0" dirty="0">
                  <a:solidFill>
                    <a:schemeClr val="bg1"/>
                  </a:solidFill>
                  <a:latin typeface="맑은 고딕" pitchFamily="50" charset="-127"/>
                  <a:ea typeface="맑은 고딕" pitchFamily="50" charset="-127"/>
                </a:rPr>
                <a:t>Solution</a:t>
              </a:r>
            </a:p>
          </p:txBody>
        </p:sp>
        <p:sp>
          <p:nvSpPr>
            <p:cNvPr id="87" name="Rectangle 160"/>
            <p:cNvSpPr>
              <a:spLocks noChangeArrowheads="1"/>
            </p:cNvSpPr>
            <p:nvPr/>
          </p:nvSpPr>
          <p:spPr bwMode="auto">
            <a:xfrm>
              <a:off x="3755321" y="5941306"/>
              <a:ext cx="821790" cy="156197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</p:spPr>
          <p:txBody>
            <a:bodyPr wrap="square" lIns="0" tIns="0" rIns="0" bIns="0" anchor="ctr">
              <a:spAutoFit/>
            </a:bodyPr>
            <a:lstStyle/>
            <a:p>
              <a:pPr algn="ctr" latinLnBrk="0">
                <a:defRPr/>
              </a:pPr>
              <a:r>
                <a:rPr lang="en-US" altLang="ko-KR" sz="1015" kern="0" dirty="0">
                  <a:solidFill>
                    <a:schemeClr val="bg1"/>
                  </a:solidFill>
                  <a:latin typeface="맑은 고딕" pitchFamily="50" charset="-127"/>
                </a:rPr>
                <a:t>Education</a:t>
              </a:r>
              <a:endParaRPr lang="en-US" altLang="ko-KR" sz="1015" kern="0" dirty="0">
                <a:solidFill>
                  <a:schemeClr val="bg1"/>
                </a:solidFill>
                <a:latin typeface="맑은 고딕" pitchFamily="50" charset="-127"/>
                <a:ea typeface="맑은 고딕" pitchFamily="50" charset="-127"/>
              </a:endParaRPr>
            </a:p>
          </p:txBody>
        </p:sp>
        <p:sp>
          <p:nvSpPr>
            <p:cNvPr id="88" name="Rectangle 162"/>
            <p:cNvSpPr>
              <a:spLocks noChangeArrowheads="1"/>
            </p:cNvSpPr>
            <p:nvPr/>
          </p:nvSpPr>
          <p:spPr bwMode="auto">
            <a:xfrm>
              <a:off x="4935776" y="5066110"/>
              <a:ext cx="767177" cy="170496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</p:spPr>
          <p:txBody>
            <a:bodyPr lIns="0" tIns="0" rIns="0" bIns="0" anchor="ctr">
              <a:spAutoFit/>
            </a:bodyPr>
            <a:lstStyle/>
            <a:p>
              <a:pPr algn="ctr" latinLnBrk="0">
                <a:defRPr/>
              </a:pPr>
              <a:r>
                <a:rPr lang="en-US" altLang="ko-KR" sz="1108" dirty="0" smtClean="0">
                  <a:solidFill>
                    <a:schemeClr val="bg1"/>
                  </a:solidFill>
                </a:rPr>
                <a:t>Consulting</a:t>
              </a:r>
              <a:endParaRPr lang="en-US" altLang="ko-KR" sz="1108" dirty="0">
                <a:solidFill>
                  <a:schemeClr val="bg1"/>
                </a:solidFill>
              </a:endParaRPr>
            </a:p>
          </p:txBody>
        </p:sp>
        <p:sp>
          <p:nvSpPr>
            <p:cNvPr id="89" name="Freeform 167"/>
            <p:cNvSpPr>
              <a:spLocks/>
            </p:cNvSpPr>
            <p:nvPr/>
          </p:nvSpPr>
          <p:spPr bwMode="auto">
            <a:xfrm flipH="1" flipV="1">
              <a:off x="4662329" y="5978880"/>
              <a:ext cx="2341429" cy="248072"/>
            </a:xfrm>
            <a:custGeom>
              <a:avLst/>
              <a:gdLst>
                <a:gd name="T0" fmla="*/ 0 w 831"/>
                <a:gd name="T1" fmla="*/ 0 h 329"/>
                <a:gd name="T2" fmla="*/ 2147483647 w 831"/>
                <a:gd name="T3" fmla="*/ 0 h 329"/>
                <a:gd name="T4" fmla="*/ 2147483647 w 831"/>
                <a:gd name="T5" fmla="*/ 2147483647 h 329"/>
                <a:gd name="T6" fmla="*/ 0 60000 65536"/>
                <a:gd name="T7" fmla="*/ 0 60000 65536"/>
                <a:gd name="T8" fmla="*/ 0 60000 65536"/>
                <a:gd name="T9" fmla="*/ 0 w 831"/>
                <a:gd name="T10" fmla="*/ 0 h 329"/>
                <a:gd name="T11" fmla="*/ 831 w 831"/>
                <a:gd name="T12" fmla="*/ 329 h 329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831" h="329">
                  <a:moveTo>
                    <a:pt x="0" y="0"/>
                  </a:moveTo>
                  <a:lnTo>
                    <a:pt x="752" y="0"/>
                  </a:lnTo>
                  <a:lnTo>
                    <a:pt x="831" y="329"/>
                  </a:lnTo>
                </a:path>
              </a:pathLst>
            </a:custGeom>
            <a:noFill/>
            <a:ln w="9525">
              <a:solidFill>
                <a:srgbClr val="808080"/>
              </a:solidFill>
              <a:round/>
              <a:headEnd type="oval" w="med" len="med"/>
              <a:tailEnd type="oval" w="med" len="med"/>
            </a:ln>
          </p:spPr>
          <p:txBody>
            <a:bodyPr lIns="77925" tIns="38963" rIns="77925" bIns="38963"/>
            <a:lstStyle/>
            <a:p>
              <a:pPr latinLnBrk="0">
                <a:defRPr/>
              </a:pPr>
              <a:endParaRPr lang="ko-KR" altLang="en-US" kern="0" dirty="0">
                <a:solidFill>
                  <a:sysClr val="windowText" lastClr="000000"/>
                </a:solidFill>
                <a:latin typeface="굴림" charset="-127"/>
              </a:endParaRPr>
            </a:p>
          </p:txBody>
        </p:sp>
      </p:grpSp>
      <p:graphicFrame>
        <p:nvGraphicFramePr>
          <p:cNvPr id="101" name="Group 7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41130448"/>
              </p:ext>
            </p:extLst>
          </p:nvPr>
        </p:nvGraphicFramePr>
        <p:xfrm>
          <a:off x="4630780" y="1294617"/>
          <a:ext cx="3960812" cy="2744379"/>
        </p:xfrm>
        <a:graphic>
          <a:graphicData uri="http://schemas.openxmlformats.org/drawingml/2006/table">
            <a:tbl>
              <a:tblPr>
                <a:tableStyleId>{6E25E649-3F16-4E02-A733-19D2CDBF48F0}</a:tableStyleId>
              </a:tblPr>
              <a:tblGrid>
                <a:gridCol w="3960812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2744379"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</a:pPr>
                      <a:r>
                        <a:rPr lang="ko-KR" altLang="en-US" sz="1050" dirty="0" smtClean="0">
                          <a:latin typeface="+mn-lt"/>
                        </a:rPr>
                        <a:t>주식회사</a:t>
                      </a:r>
                      <a:r>
                        <a:rPr lang="en-US" altLang="ko-KR" sz="1050" dirty="0" smtClean="0">
                          <a:latin typeface="+mn-lt"/>
                        </a:rPr>
                        <a:t> </a:t>
                      </a:r>
                      <a:r>
                        <a:rPr lang="ko-KR" altLang="en-US" sz="1050" smtClean="0">
                          <a:latin typeface="+mn-lt"/>
                        </a:rPr>
                        <a:t>피엔제이컨설팅 </a:t>
                      </a:r>
                      <a:r>
                        <a:rPr lang="en-US" altLang="ko-KR" sz="1050" dirty="0" smtClean="0">
                          <a:latin typeface="+mn-lt"/>
                        </a:rPr>
                        <a:t>(P&amp;J Consulting)</a:t>
                      </a:r>
                      <a:r>
                        <a:rPr lang="ko-KR" altLang="en-US" sz="1050" smtClean="0">
                          <a:latin typeface="+mn-lt"/>
                        </a:rPr>
                        <a:t>은 </a:t>
                      </a:r>
                      <a:r>
                        <a:rPr lang="en-US" altLang="ko-KR" sz="1050" dirty="0" smtClean="0">
                          <a:latin typeface="+mn-lt"/>
                        </a:rPr>
                        <a:t>Project Management</a:t>
                      </a:r>
                      <a:r>
                        <a:rPr lang="ko-KR" altLang="en-US" sz="1050" smtClean="0">
                          <a:latin typeface="+mn-lt"/>
                        </a:rPr>
                        <a:t>와 </a:t>
                      </a:r>
                      <a:r>
                        <a:rPr lang="en-US" altLang="ko-KR" sz="1050" dirty="0" smtClean="0">
                          <a:latin typeface="+mn-lt"/>
                        </a:rPr>
                        <a:t>Job Management</a:t>
                      </a:r>
                      <a:r>
                        <a:rPr lang="ko-KR" altLang="en-US" sz="1050" smtClean="0">
                          <a:latin typeface="+mn-lt"/>
                        </a:rPr>
                        <a:t>에 관한 컨설팅과 솔루션 구축을 위해 </a:t>
                      </a:r>
                      <a:r>
                        <a:rPr lang="en-US" altLang="ko-KR" sz="1050" dirty="0" smtClean="0">
                          <a:latin typeface="+mn-lt"/>
                        </a:rPr>
                        <a:t>2015</a:t>
                      </a:r>
                      <a:r>
                        <a:rPr lang="ko-KR" altLang="en-US" sz="1050" smtClean="0">
                          <a:latin typeface="+mn-lt"/>
                        </a:rPr>
                        <a:t>년 설립하였습니다</a:t>
                      </a:r>
                      <a:r>
                        <a:rPr lang="en-US" altLang="ko-KR" sz="1050" dirty="0" smtClean="0">
                          <a:latin typeface="+mn-lt"/>
                        </a:rPr>
                        <a:t>. </a:t>
                      </a:r>
                      <a:r>
                        <a:rPr lang="ko-KR" altLang="en-US" sz="1050" smtClean="0">
                          <a:latin typeface="+mn-lt"/>
                        </a:rPr>
                        <a:t>임직원들의 수년간의 축척된 많은 경험을 바탕으로 고객과 함께하는 회사가 되도록 노력하고 있습니다</a:t>
                      </a:r>
                      <a:r>
                        <a:rPr lang="en-US" altLang="ko-KR" sz="1050" dirty="0" smtClean="0">
                          <a:latin typeface="+mn-lt"/>
                        </a:rPr>
                        <a:t>.</a:t>
                      </a:r>
                    </a:p>
                    <a:p>
                      <a:pPr algn="l">
                        <a:lnSpc>
                          <a:spcPct val="150000"/>
                        </a:lnSpc>
                      </a:pPr>
                      <a:r>
                        <a:rPr lang="ko-KR" altLang="en-US" sz="1050" dirty="0" smtClean="0">
                          <a:latin typeface="+mn-lt"/>
                        </a:rPr>
                        <a:t>주요사업 영역으로는 </a:t>
                      </a:r>
                      <a:r>
                        <a:rPr lang="en-US" altLang="ko-KR" sz="1050" dirty="0" smtClean="0">
                          <a:latin typeface="+mn-lt"/>
                        </a:rPr>
                        <a:t>Microsoft EPM </a:t>
                      </a:r>
                      <a:r>
                        <a:rPr lang="ko-KR" altLang="en-US" sz="1050" smtClean="0">
                          <a:latin typeface="+mn-lt"/>
                        </a:rPr>
                        <a:t>솔루션 구축 및 컨설팅</a:t>
                      </a:r>
                      <a:r>
                        <a:rPr lang="en-US" altLang="ko-KR" sz="1050" dirty="0" smtClean="0">
                          <a:latin typeface="+mn-lt"/>
                        </a:rPr>
                        <a:t>, PM </a:t>
                      </a:r>
                      <a:r>
                        <a:rPr lang="ko-KR" altLang="en-US" sz="1050" smtClean="0">
                          <a:latin typeface="+mn-lt"/>
                        </a:rPr>
                        <a:t>역량 강화 컨설팅 및 교육</a:t>
                      </a:r>
                      <a:r>
                        <a:rPr lang="en-US" altLang="ko-KR" sz="1050" dirty="0" smtClean="0">
                          <a:latin typeface="+mn-lt"/>
                        </a:rPr>
                        <a:t>, </a:t>
                      </a:r>
                      <a:r>
                        <a:rPr lang="ko-KR" altLang="en-US" sz="1050" smtClean="0">
                          <a:latin typeface="+mn-lt"/>
                        </a:rPr>
                        <a:t>단위업무 개선 솔루션 구축 및 컨설팅</a:t>
                      </a:r>
                      <a:r>
                        <a:rPr lang="en-US" altLang="ko-KR" sz="1050" dirty="0" smtClean="0">
                          <a:latin typeface="+mn-lt"/>
                        </a:rPr>
                        <a:t>, </a:t>
                      </a:r>
                      <a:r>
                        <a:rPr lang="ko-KR" altLang="en-US" sz="1050" smtClean="0">
                          <a:latin typeface="+mn-lt"/>
                        </a:rPr>
                        <a:t>통합</a:t>
                      </a:r>
                      <a:r>
                        <a:rPr lang="en-US" altLang="ko-KR" sz="1050" dirty="0" smtClean="0">
                          <a:latin typeface="+mn-lt"/>
                        </a:rPr>
                        <a:t> IT </a:t>
                      </a:r>
                      <a:r>
                        <a:rPr lang="ko-KR" altLang="en-US" sz="1050" smtClean="0">
                          <a:latin typeface="+mn-lt"/>
                        </a:rPr>
                        <a:t>기술지원 서비스 입니다</a:t>
                      </a:r>
                      <a:r>
                        <a:rPr lang="en-US" altLang="ko-KR" sz="1050" dirty="0" smtClean="0">
                          <a:latin typeface="+mn-lt"/>
                        </a:rPr>
                        <a:t>.</a:t>
                      </a:r>
                    </a:p>
                    <a:p>
                      <a:pPr algn="l">
                        <a:lnSpc>
                          <a:spcPct val="150000"/>
                        </a:lnSpc>
                      </a:pPr>
                      <a:r>
                        <a:rPr lang="ko-KR" altLang="en-US" sz="1050" dirty="0" smtClean="0">
                          <a:latin typeface="+mn-lt"/>
                        </a:rPr>
                        <a:t>향후 </a:t>
                      </a:r>
                      <a:r>
                        <a:rPr lang="en-US" altLang="ko-KR" sz="1050" dirty="0" smtClean="0">
                          <a:latin typeface="+mn-lt"/>
                        </a:rPr>
                        <a:t>Microsoft</a:t>
                      </a:r>
                      <a:r>
                        <a:rPr lang="ko-KR" altLang="en-US" sz="1050" smtClean="0">
                          <a:latin typeface="+mn-lt"/>
                        </a:rPr>
                        <a:t>의 </a:t>
                      </a:r>
                      <a:r>
                        <a:rPr lang="en-US" altLang="ko-KR" sz="1050" dirty="0" smtClean="0">
                          <a:latin typeface="+mn-lt"/>
                        </a:rPr>
                        <a:t>Cloud </a:t>
                      </a:r>
                      <a:r>
                        <a:rPr lang="ko-KR" altLang="en-US" sz="1050" smtClean="0">
                          <a:latin typeface="+mn-lt"/>
                        </a:rPr>
                        <a:t>파트너로 사업 영역을 확대를 준비하고 있습니다</a:t>
                      </a:r>
                      <a:r>
                        <a:rPr lang="en-US" altLang="ko-KR" sz="1050" dirty="0" smtClean="0">
                          <a:latin typeface="+mn-lt"/>
                        </a:rPr>
                        <a:t>.</a:t>
                      </a:r>
                      <a:endParaRPr lang="en-US" altLang="ko-KR" sz="1050" dirty="0">
                        <a:latin typeface="+mn-lt"/>
                      </a:endParaRPr>
                    </a:p>
                  </a:txBody>
                  <a:tcPr marT="45708" marB="45708" anchor="ctr" horzOverflow="overflow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</a:tbl>
          </a:graphicData>
        </a:graphic>
      </p:graphicFrame>
      <p:sp>
        <p:nvSpPr>
          <p:cNvPr id="102" name="직사각형 101"/>
          <p:cNvSpPr/>
          <p:nvPr/>
        </p:nvSpPr>
        <p:spPr>
          <a:xfrm>
            <a:off x="4526015" y="989169"/>
            <a:ext cx="851515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o-KR" altLang="en-US" sz="1400" spc="-100" dirty="0" smtClean="0">
                <a:ln>
                  <a:solidFill>
                    <a:srgbClr val="D91962">
                      <a:alpha val="0"/>
                    </a:srgbClr>
                  </a:solidFill>
                </a:ln>
                <a:latin typeface="+mj-ea"/>
                <a:ea typeface="+mj-ea"/>
              </a:rPr>
              <a:t>회사소개</a:t>
            </a:r>
            <a:endParaRPr lang="ko-KR" altLang="en-US" sz="1400" dirty="0">
              <a:latin typeface="+mj-ea"/>
              <a:ea typeface="+mj-ea"/>
            </a:endParaRPr>
          </a:p>
        </p:txBody>
      </p:sp>
      <p:sp>
        <p:nvSpPr>
          <p:cNvPr id="103" name="직사각형 102"/>
          <p:cNvSpPr/>
          <p:nvPr/>
        </p:nvSpPr>
        <p:spPr>
          <a:xfrm>
            <a:off x="465043" y="1001886"/>
            <a:ext cx="851515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o-KR" altLang="en-US" sz="1400" spc="-100" dirty="0" smtClean="0">
                <a:ln>
                  <a:solidFill>
                    <a:srgbClr val="D91962">
                      <a:alpha val="0"/>
                    </a:srgbClr>
                  </a:solidFill>
                </a:ln>
                <a:latin typeface="+mj-ea"/>
                <a:ea typeface="+mj-ea"/>
              </a:rPr>
              <a:t>회사개요</a:t>
            </a:r>
            <a:endParaRPr lang="ko-KR" altLang="en-US" sz="1400" dirty="0">
              <a:latin typeface="+mj-ea"/>
              <a:ea typeface="+mj-ea"/>
            </a:endParaRPr>
          </a:p>
        </p:txBody>
      </p:sp>
      <p:pic>
        <p:nvPicPr>
          <p:cNvPr id="104" name="Picture 1"/>
          <p:cNvPicPr preferRelativeResize="0">
            <a:picLocks/>
          </p:cNvPicPr>
          <p:nvPr>
            <p:custDataLst>
              <p:custData r:id="rId4"/>
            </p:custDataLst>
          </p:nvPr>
        </p:nvPicPr>
        <p:blipFill>
          <a:blip r:embed="rId10">
            <a:lum bright="10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84284" y="5586323"/>
            <a:ext cx="348095" cy="383498"/>
          </a:xfrm>
          <a:prstGeom prst="rect">
            <a:avLst/>
          </a:prstGeom>
          <a:noFill/>
          <a:ln>
            <a:noFill/>
          </a:ln>
        </p:spPr>
      </p:pic>
      <p:pic>
        <p:nvPicPr>
          <p:cNvPr id="105" name="Picture 1"/>
          <p:cNvPicPr preferRelativeResize="0">
            <a:picLocks/>
          </p:cNvPicPr>
          <p:nvPr>
            <p:custDataLst>
              <p:custData r:id="rId5"/>
            </p:custDataLst>
          </p:nvPr>
        </p:nvPicPr>
        <p:blipFill rotWithShape="1">
          <a:blip r:embed="rId11">
            <a:lum bright="10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068" t="22016" r="22016" b="23914"/>
          <a:stretch/>
        </p:blipFill>
        <p:spPr>
          <a:xfrm>
            <a:off x="5156341" y="4664208"/>
            <a:ext cx="480312" cy="445466"/>
          </a:xfrm>
          <a:prstGeom prst="rect">
            <a:avLst/>
          </a:prstGeom>
        </p:spPr>
      </p:pic>
      <p:sp>
        <p:nvSpPr>
          <p:cNvPr id="106" name="Text Box 179"/>
          <p:cNvSpPr txBox="1">
            <a:spLocks noChangeArrowheads="1"/>
          </p:cNvSpPr>
          <p:nvPr/>
        </p:nvSpPr>
        <p:spPr bwMode="auto">
          <a:xfrm>
            <a:off x="6381487" y="4310602"/>
            <a:ext cx="2438985" cy="4570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9pPr>
          </a:lstStyle>
          <a:p>
            <a:pPr eaLnBrk="1" hangingPunct="1">
              <a:lnSpc>
                <a:spcPct val="110000"/>
              </a:lnSpc>
              <a:buClr>
                <a:srgbClr val="000000"/>
              </a:buClr>
              <a:buSzPts val="1000"/>
              <a:buFont typeface="굴림" pitchFamily="50" charset="-127"/>
              <a:buChar char="•"/>
            </a:pPr>
            <a:r>
              <a:rPr lang="en-US" altLang="ko-KR" sz="900" dirty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 Microsoft EPM </a:t>
            </a:r>
            <a:r>
              <a:rPr lang="ko-KR" altLang="en-US" sz="90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솔루션 구축 및 </a:t>
            </a:r>
            <a:r>
              <a:rPr lang="ko-KR" altLang="en-US" sz="900" smtClean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컨설팅</a:t>
            </a:r>
            <a:endParaRPr lang="en-US" altLang="ko-KR" sz="900" dirty="0" smtClean="0">
              <a:solidFill>
                <a:srgbClr val="000000"/>
              </a:solidFill>
              <a:latin typeface="맑은 고딕" pitchFamily="50" charset="-127"/>
              <a:ea typeface="맑은 고딕" pitchFamily="50" charset="-127"/>
            </a:endParaRPr>
          </a:p>
          <a:p>
            <a:pPr eaLnBrk="1" hangingPunct="1">
              <a:lnSpc>
                <a:spcPct val="110000"/>
              </a:lnSpc>
              <a:buClr>
                <a:srgbClr val="000000"/>
              </a:buClr>
              <a:buSzPts val="1000"/>
              <a:buFont typeface="굴림" pitchFamily="50" charset="-127"/>
              <a:buChar char="•"/>
            </a:pPr>
            <a:r>
              <a:rPr lang="ko-KR" altLang="en-US" sz="900" dirty="0" smtClean="0">
                <a:latin typeface="맑은 고딕" pitchFamily="50" charset="-127"/>
                <a:ea typeface="맑은 고딕" pitchFamily="50" charset="-127"/>
              </a:rPr>
              <a:t> 단위업무 </a:t>
            </a:r>
            <a:r>
              <a:rPr lang="ko-KR" altLang="en-US" sz="900" dirty="0">
                <a:latin typeface="맑은 고딕" pitchFamily="50" charset="-127"/>
                <a:ea typeface="맑은 고딕" pitchFamily="50" charset="-127"/>
              </a:rPr>
              <a:t>개선 솔루션 구축 및 </a:t>
            </a:r>
            <a:r>
              <a:rPr lang="ko-KR" altLang="en-US" sz="900" dirty="0" smtClean="0">
                <a:latin typeface="맑은 고딕" pitchFamily="50" charset="-127"/>
                <a:ea typeface="맑은 고딕" pitchFamily="50" charset="-127"/>
              </a:rPr>
              <a:t>컨설팅</a:t>
            </a:r>
            <a:endParaRPr lang="en-US" altLang="ko-KR" sz="900" dirty="0" smtClean="0">
              <a:latin typeface="맑은 고딕" pitchFamily="50" charset="-127"/>
              <a:ea typeface="맑은 고딕" pitchFamily="50" charset="-127"/>
            </a:endParaRPr>
          </a:p>
          <a:p>
            <a:pPr eaLnBrk="1" hangingPunct="1">
              <a:lnSpc>
                <a:spcPct val="110000"/>
              </a:lnSpc>
              <a:buClr>
                <a:srgbClr val="000000"/>
              </a:buClr>
              <a:buSzPts val="1000"/>
              <a:buFont typeface="굴림" pitchFamily="50" charset="-127"/>
              <a:buChar char="•"/>
            </a:pPr>
            <a:r>
              <a:rPr lang="en-US" altLang="ko-KR" sz="900" dirty="0" smtClean="0">
                <a:latin typeface="맑은 고딕" pitchFamily="50" charset="-127"/>
                <a:ea typeface="맑은 고딕" pitchFamily="50" charset="-127"/>
              </a:rPr>
              <a:t> IT </a:t>
            </a:r>
            <a:r>
              <a:rPr lang="ko-KR" altLang="en-US" sz="900">
                <a:latin typeface="맑은 고딕" pitchFamily="50" charset="-127"/>
                <a:ea typeface="맑은 고딕" pitchFamily="50" charset="-127"/>
              </a:rPr>
              <a:t>통합 </a:t>
            </a:r>
            <a:r>
              <a:rPr lang="ko-KR" altLang="en-US" sz="900" smtClean="0">
                <a:latin typeface="맑은 고딕" pitchFamily="50" charset="-127"/>
                <a:ea typeface="맑은 고딕" pitchFamily="50" charset="-127"/>
              </a:rPr>
              <a:t>기술지원 </a:t>
            </a:r>
            <a:r>
              <a:rPr lang="ko-KR" altLang="en-US" sz="900">
                <a:latin typeface="맑은 고딕" pitchFamily="50" charset="-127"/>
                <a:ea typeface="맑은 고딕" pitchFamily="50" charset="-127"/>
              </a:rPr>
              <a:t>서비스 </a:t>
            </a:r>
            <a:endParaRPr lang="ko-KR" altLang="en-US" sz="900" dirty="0"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107" name="Freeform 167"/>
          <p:cNvSpPr>
            <a:spLocks/>
          </p:cNvSpPr>
          <p:nvPr/>
        </p:nvSpPr>
        <p:spPr bwMode="auto">
          <a:xfrm flipH="1">
            <a:off x="5451812" y="4256919"/>
            <a:ext cx="3115463" cy="204485"/>
          </a:xfrm>
          <a:custGeom>
            <a:avLst/>
            <a:gdLst>
              <a:gd name="T0" fmla="*/ 0 w 831"/>
              <a:gd name="T1" fmla="*/ 0 h 329"/>
              <a:gd name="T2" fmla="*/ 2147483647 w 831"/>
              <a:gd name="T3" fmla="*/ 0 h 329"/>
              <a:gd name="T4" fmla="*/ 2147483647 w 831"/>
              <a:gd name="T5" fmla="*/ 2147483647 h 329"/>
              <a:gd name="T6" fmla="*/ 0 60000 65536"/>
              <a:gd name="T7" fmla="*/ 0 60000 65536"/>
              <a:gd name="T8" fmla="*/ 0 60000 65536"/>
              <a:gd name="T9" fmla="*/ 0 w 831"/>
              <a:gd name="T10" fmla="*/ 0 h 329"/>
              <a:gd name="T11" fmla="*/ 831 w 831"/>
              <a:gd name="T12" fmla="*/ 329 h 329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831" h="329">
                <a:moveTo>
                  <a:pt x="0" y="0"/>
                </a:moveTo>
                <a:lnTo>
                  <a:pt x="752" y="0"/>
                </a:lnTo>
                <a:lnTo>
                  <a:pt x="831" y="329"/>
                </a:lnTo>
              </a:path>
            </a:pathLst>
          </a:custGeom>
          <a:noFill/>
          <a:ln w="9525">
            <a:solidFill>
              <a:srgbClr val="808080"/>
            </a:solidFill>
            <a:round/>
            <a:headEnd type="oval" w="med" len="med"/>
            <a:tailEnd type="oval" w="med" len="med"/>
          </a:ln>
        </p:spPr>
        <p:txBody>
          <a:bodyPr lIns="77925" tIns="38963" rIns="77925" bIns="38963"/>
          <a:lstStyle/>
          <a:p>
            <a:pPr latinLnBrk="0">
              <a:defRPr/>
            </a:pPr>
            <a:endParaRPr lang="ko-KR" altLang="en-US" kern="0" dirty="0">
              <a:solidFill>
                <a:sysClr val="windowText" lastClr="000000"/>
              </a:solidFill>
              <a:latin typeface="굴림" charset="-127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0905902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Box 3"/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229414" y="45117"/>
            <a:ext cx="5542598" cy="49244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 anchor="ctr" anchorCtr="0">
            <a:spAutoFit/>
            <a:scene3d>
              <a:camera prst="orthographicFront"/>
              <a:lightRig rig="threePt" dir="t"/>
            </a:scene3d>
            <a:sp3d>
              <a:bevelT w="0" h="38100"/>
            </a:sp3d>
          </a:bodyPr>
          <a:lstStyle/>
          <a:p>
            <a:r>
              <a:rPr lang="ko-KR" altLang="en-US" sz="2600" b="1" dirty="0" smtClean="0">
                <a:solidFill>
                  <a:prstClr val="white"/>
                </a:solidFill>
              </a:rPr>
              <a:t>재무현황 및 주요 거래처</a:t>
            </a:r>
            <a:endParaRPr lang="ko-KR" altLang="en-US" sz="2800" b="1" dirty="0">
              <a:solidFill>
                <a:prstClr val="white"/>
              </a:solidFill>
            </a:endParaRPr>
          </a:p>
        </p:txBody>
      </p:sp>
      <p:sp>
        <p:nvSpPr>
          <p:cNvPr id="24" name="직사각형 23"/>
          <p:cNvSpPr/>
          <p:nvPr>
            <p:custDataLst>
              <p:tags r:id="rId3"/>
            </p:custDataLst>
          </p:nvPr>
        </p:nvSpPr>
        <p:spPr>
          <a:xfrm>
            <a:off x="7694374" y="270173"/>
            <a:ext cx="1441420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ko-KR" altLang="en-US" sz="1400" dirty="0" err="1" smtClean="0">
                <a:solidFill>
                  <a:srgbClr val="36A1D6"/>
                </a:solidFill>
              </a:rPr>
              <a:t>피엔제이컨설팅</a:t>
            </a:r>
            <a:endParaRPr lang="ko-KR" altLang="en-US" sz="1400" dirty="0">
              <a:solidFill>
                <a:srgbClr val="36A1D6"/>
              </a:solidFill>
            </a:endParaRPr>
          </a:p>
        </p:txBody>
      </p:sp>
      <p:graphicFrame>
        <p:nvGraphicFramePr>
          <p:cNvPr id="37" name="Group 70"/>
          <p:cNvGraphicFramePr>
            <a:graphicFrameLocks noGrp="1"/>
          </p:cNvGraphicFramePr>
          <p:nvPr>
            <p:extLst/>
          </p:nvPr>
        </p:nvGraphicFramePr>
        <p:xfrm>
          <a:off x="561156" y="1342117"/>
          <a:ext cx="4620444" cy="4967202"/>
        </p:xfrm>
        <a:graphic>
          <a:graphicData uri="http://schemas.openxmlformats.org/drawingml/2006/table">
            <a:tbl>
              <a:tblPr>
                <a:tableStyleId>{6E25E649-3F16-4E02-A733-19D2CDBF48F0}</a:tableStyleId>
              </a:tblPr>
              <a:tblGrid>
                <a:gridCol w="1248743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3371701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640105"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ko-KR" altLang="en-US" sz="105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Arial" pitchFamily="34" charset="0"/>
                      </a:endParaRPr>
                    </a:p>
                  </a:txBody>
                  <a:tcPr marT="45708" marB="45708" anchor="ctr" horzOverflow="overflow"/>
                </a:tc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ko-KR" altLang="en-US" sz="105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Arial" pitchFamily="34" charset="0"/>
                      </a:endParaRPr>
                    </a:p>
                  </a:txBody>
                  <a:tcPr marT="45708" marB="45708" anchor="ctr" horzOverflow="overflow"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531793"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ko-KR" altLang="en-US" sz="105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Arial" pitchFamily="34" charset="0"/>
                      </a:endParaRPr>
                    </a:p>
                  </a:txBody>
                  <a:tcPr marT="45708" marB="45708" anchor="ctr" horzOverflow="overflow"/>
                </a:tc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ko-KR" altLang="en-US" sz="105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Arial" pitchFamily="34" charset="0"/>
                      </a:endParaRPr>
                    </a:p>
                  </a:txBody>
                  <a:tcPr marT="45708" marB="45708" anchor="ctr" horzOverflow="overflow"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563998"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ko-KR" altLang="en-US" sz="105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Arial" pitchFamily="34" charset="0"/>
                      </a:endParaRPr>
                    </a:p>
                  </a:txBody>
                  <a:tcPr marT="45708" marB="45708" anchor="ctr" horzOverflow="overflow"/>
                </a:tc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ko-KR" altLang="en-US" sz="105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Arial" pitchFamily="34" charset="0"/>
                      </a:endParaRPr>
                    </a:p>
                  </a:txBody>
                  <a:tcPr marT="45708" marB="45708" anchor="ctr" horzOverflow="overflow"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640105"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ko-KR" altLang="en-US" sz="105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Arial" pitchFamily="34" charset="0"/>
                      </a:endParaRPr>
                    </a:p>
                  </a:txBody>
                  <a:tcPr marT="45708" marB="45708" anchor="ctr" horzOverflow="overflow"/>
                </a:tc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ko-KR" altLang="en-US" sz="105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Arial" pitchFamily="34" charset="0"/>
                      </a:endParaRPr>
                    </a:p>
                  </a:txBody>
                  <a:tcPr marT="45708" marB="45708" anchor="ctr" horzOverflow="overflow"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709362"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ko-KR" altLang="en-US" sz="105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Arial" pitchFamily="34" charset="0"/>
                      </a:endParaRPr>
                    </a:p>
                  </a:txBody>
                  <a:tcPr marT="45708" marB="45708" anchor="ctr" horzOverflow="overflow"/>
                </a:tc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ko-KR" altLang="en-US" sz="105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Arial" pitchFamily="34" charset="0"/>
                      </a:endParaRPr>
                    </a:p>
                  </a:txBody>
                  <a:tcPr marT="45708" marB="45708" anchor="ctr" horzOverflow="overflow"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1220407"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ko-KR" altLang="en-US" sz="105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Arial" pitchFamily="34" charset="0"/>
                      </a:endParaRPr>
                    </a:p>
                  </a:txBody>
                  <a:tcPr marT="45708" marB="45708" anchor="ctr" horzOverflow="overflow"/>
                </a:tc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9pPr>
                    </a:lstStyle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Char char="§"/>
                        <a:tabLst/>
                      </a:pPr>
                      <a:endParaRPr kumimoji="1" lang="en-US" altLang="ko-KR" sz="105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T="45708" marB="45708" anchor="ctr" horzOverflow="overflow"/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66143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ko-KR" altLang="en-US" sz="105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Arial" pitchFamily="34" charset="0"/>
                      </a:endParaRPr>
                    </a:p>
                  </a:txBody>
                  <a:tcPr marT="45708" marB="45708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endParaRPr kumimoji="1" lang="en-US" altLang="ko-KR" sz="105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T="45708" marB="45708" anchor="ctr" horzOverflow="overflow"/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</a:tbl>
          </a:graphicData>
        </a:graphic>
      </p:graphicFrame>
      <p:graphicFrame>
        <p:nvGraphicFramePr>
          <p:cNvPr id="63" name="Group 70"/>
          <p:cNvGraphicFramePr>
            <a:graphicFrameLocks noGrp="1"/>
          </p:cNvGraphicFramePr>
          <p:nvPr>
            <p:extLst/>
          </p:nvPr>
        </p:nvGraphicFramePr>
        <p:xfrm>
          <a:off x="5346357" y="1339774"/>
          <a:ext cx="3228759" cy="4969546"/>
        </p:xfrm>
        <a:graphic>
          <a:graphicData uri="http://schemas.openxmlformats.org/drawingml/2006/table">
            <a:tbl>
              <a:tblPr>
                <a:tableStyleId>{6E25E649-3F16-4E02-A733-19D2CDBF48F0}</a:tableStyleId>
              </a:tblPr>
              <a:tblGrid>
                <a:gridCol w="3228759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</a:tblGrid>
              <a:tr h="4969546"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</a:pPr>
                      <a:endParaRPr lang="en-US" altLang="ko-KR" sz="1050" dirty="0">
                        <a:latin typeface="+mn-lt"/>
                      </a:endParaRPr>
                    </a:p>
                  </a:txBody>
                  <a:tcPr marT="45708" marB="45708" anchor="ctr" horzOverflow="overflow"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64" name="직사각형 63"/>
          <p:cNvSpPr/>
          <p:nvPr/>
        </p:nvSpPr>
        <p:spPr>
          <a:xfrm>
            <a:off x="5259128" y="1034325"/>
            <a:ext cx="1067921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o-KR" altLang="en-US" sz="1400" spc="-100" dirty="0" smtClean="0">
                <a:ln>
                  <a:solidFill>
                    <a:srgbClr val="D91962">
                      <a:alpha val="0"/>
                    </a:srgbClr>
                  </a:solidFill>
                </a:ln>
                <a:latin typeface="+mj-ea"/>
                <a:ea typeface="+mj-ea"/>
              </a:rPr>
              <a:t>주요 거래처</a:t>
            </a:r>
            <a:endParaRPr lang="ko-KR" altLang="en-US" sz="1400" dirty="0">
              <a:latin typeface="+mj-ea"/>
              <a:ea typeface="+mj-ea"/>
            </a:endParaRPr>
          </a:p>
        </p:txBody>
      </p:sp>
      <p:sp>
        <p:nvSpPr>
          <p:cNvPr id="65" name="직사각형 64"/>
          <p:cNvSpPr/>
          <p:nvPr/>
        </p:nvSpPr>
        <p:spPr>
          <a:xfrm>
            <a:off x="448567" y="1047042"/>
            <a:ext cx="851515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o-KR" altLang="en-US" sz="1400" spc="-100" dirty="0" smtClean="0">
                <a:ln>
                  <a:solidFill>
                    <a:srgbClr val="D91962">
                      <a:alpha val="0"/>
                    </a:srgbClr>
                  </a:solidFill>
                </a:ln>
                <a:latin typeface="+mj-ea"/>
                <a:ea typeface="+mj-ea"/>
              </a:rPr>
              <a:t>재무현황</a:t>
            </a:r>
            <a:endParaRPr lang="ko-KR" altLang="en-US" sz="1400" dirty="0">
              <a:latin typeface="+mj-ea"/>
              <a:ea typeface="+mj-ea"/>
            </a:endParaRPr>
          </a:p>
        </p:txBody>
      </p:sp>
      <p:pic>
        <p:nvPicPr>
          <p:cNvPr id="70" name="그림 69" descr="화면 캡처">
            <a:extLst>
              <a:ext uri="{FF2B5EF4-FFF2-40B4-BE49-F238E27FC236}">
                <a16:creationId xmlns="" xmlns:a16="http://schemas.microsoft.com/office/drawing/2014/main" id="{EEB80CBA-4A74-4457-BE83-DFAD53987F8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40829" y="1556792"/>
            <a:ext cx="2764971" cy="2435999"/>
          </a:xfrm>
          <a:prstGeom prst="rect">
            <a:avLst/>
          </a:prstGeom>
        </p:spPr>
      </p:pic>
      <p:pic>
        <p:nvPicPr>
          <p:cNvPr id="71" name="그림 70" descr="화면 캡처">
            <a:extLst>
              <a:ext uri="{FF2B5EF4-FFF2-40B4-BE49-F238E27FC236}">
                <a16:creationId xmlns="" xmlns:a16="http://schemas.microsoft.com/office/drawing/2014/main" id="{0615F708-38B0-4816-B4C2-B939C940F49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3636" y="3965685"/>
            <a:ext cx="2735262" cy="2021189"/>
          </a:xfrm>
          <a:prstGeom prst="rect">
            <a:avLst/>
          </a:prstGeom>
        </p:spPr>
      </p:pic>
      <p:sp>
        <p:nvSpPr>
          <p:cNvPr id="73" name="Rectangle 7">
            <a:extLst>
              <a:ext uri="{FF2B5EF4-FFF2-40B4-BE49-F238E27FC236}">
                <a16:creationId xmlns="" xmlns:a16="http://schemas.microsoft.com/office/drawing/2014/main" id="{5C49BC10-C111-4F3D-9658-888AADFA2CC1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36889" y="1451590"/>
            <a:ext cx="1091873" cy="153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 anchor="ctr">
            <a:spAutoFit/>
          </a:bodyPr>
          <a:lstStyle>
            <a:lvl1pPr latinLnBrk="1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latinLnBrk="1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latinLnBrk="1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latinLnBrk="1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latinLnBrk="1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algn="r" eaLnBrk="1" hangingPunct="1"/>
            <a:r>
              <a:rPr lang="en-US" altLang="ko-KR" sz="1000" dirty="0">
                <a:latin typeface="맑은 고딕" panose="020B0503020000020004" pitchFamily="50" charset="-127"/>
              </a:rPr>
              <a:t>[</a:t>
            </a:r>
            <a:r>
              <a:rPr lang="ko-KR" altLang="en-US" sz="1000" dirty="0">
                <a:latin typeface="맑은 고딕" panose="020B0503020000020004" pitchFamily="50" charset="-127"/>
              </a:rPr>
              <a:t>단위 </a:t>
            </a:r>
            <a:r>
              <a:rPr lang="en-US" altLang="ko-KR" sz="1000" dirty="0">
                <a:latin typeface="맑은 고딕" panose="020B0503020000020004" pitchFamily="50" charset="-127"/>
              </a:rPr>
              <a:t>: </a:t>
            </a:r>
            <a:r>
              <a:rPr lang="ko-KR" altLang="en-US" sz="1000" dirty="0">
                <a:latin typeface="맑은 고딕" panose="020B0503020000020004" pitchFamily="50" charset="-127"/>
              </a:rPr>
              <a:t>백만원</a:t>
            </a:r>
            <a:r>
              <a:rPr lang="en-US" altLang="ko-KR" sz="1000" dirty="0">
                <a:latin typeface="맑은 고딕" panose="020B0503020000020004" pitchFamily="50" charset="-127"/>
              </a:rPr>
              <a:t>]</a:t>
            </a:r>
          </a:p>
        </p:txBody>
      </p:sp>
      <p:graphicFrame>
        <p:nvGraphicFramePr>
          <p:cNvPr id="2" name="표 1"/>
          <p:cNvGraphicFramePr>
            <a:graphicFrameLocks noGrp="1"/>
          </p:cNvGraphicFramePr>
          <p:nvPr/>
        </p:nvGraphicFramePr>
        <p:xfrm>
          <a:off x="595992" y="1700808"/>
          <a:ext cx="4552949" cy="4524998"/>
        </p:xfrm>
        <a:graphic>
          <a:graphicData uri="http://schemas.openxmlformats.org/drawingml/2006/table">
            <a:tbl>
              <a:tblPr/>
              <a:tblGrid>
                <a:gridCol w="1898845"/>
                <a:gridCol w="884700"/>
                <a:gridCol w="884702"/>
                <a:gridCol w="884702"/>
              </a:tblGrid>
              <a:tr h="359564">
                <a:tc>
                  <a:txBody>
                    <a:bodyPr/>
                    <a:lstStyle>
                      <a:lvl1pPr defTabSz="938213" eaLnBrk="0" hangingPunct="0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1pPr>
                      <a:lvl2pPr marL="742950" indent="-285750" defTabSz="938213" eaLnBrk="0" hangingPunct="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2pPr>
                      <a:lvl3pPr marL="1143000" indent="-228600" defTabSz="938213" eaLnBrk="0" hangingPunct="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3pPr>
                      <a:lvl4pPr marL="1600200" indent="-228600" defTabSz="938213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4pPr>
                      <a:lvl5pPr marL="2057400" indent="-228600" defTabSz="938213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5pPr>
                      <a:lvl6pPr marL="2514600" indent="-228600" defTabSz="9382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6pPr>
                      <a:lvl7pPr marL="2971800" indent="-228600" defTabSz="9382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7pPr>
                      <a:lvl8pPr marL="3429000" indent="-228600" defTabSz="9382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8pPr>
                      <a:lvl9pPr marL="3886200" indent="-228600" defTabSz="9382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9pPr>
                    </a:lstStyle>
                    <a:p>
                      <a:pPr marL="0" marR="0" lvl="0" indent="0" algn="l" defTabSz="938213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0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Arial" panose="020B0604020202020204" pitchFamily="34" charset="0"/>
                        </a:rPr>
                        <a:t>구분</a:t>
                      </a:r>
                    </a:p>
                  </a:txBody>
                  <a:tcPr anchor="ctr" horzOverflow="overflow">
                    <a:lnL w="9525" cap="flat" cmpd="sng" algn="ctr">
                      <a:solidFill>
                        <a:srgbClr val="A1AD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1AD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1AD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1AD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3379CD"/>
                        </a:gs>
                        <a:gs pos="100000">
                          <a:srgbClr val="558DD5"/>
                        </a:gs>
                      </a:gsLst>
                      <a:lin ang="16200000" scaled="1"/>
                    </a:gradFill>
                  </a:tcPr>
                </a:tc>
                <a:tc>
                  <a:txBody>
                    <a:bodyPr/>
                    <a:lstStyle>
                      <a:lvl1pPr defTabSz="938213" eaLnBrk="0" hangingPunct="0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1pPr>
                      <a:lvl2pPr marL="742950" indent="-285750" defTabSz="938213" eaLnBrk="0" hangingPunct="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2pPr>
                      <a:lvl3pPr marL="1143000" indent="-228600" defTabSz="938213" eaLnBrk="0" hangingPunct="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3pPr>
                      <a:lvl4pPr marL="1600200" indent="-228600" defTabSz="938213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4pPr>
                      <a:lvl5pPr marL="2057400" indent="-228600" defTabSz="938213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5pPr>
                      <a:lvl6pPr marL="2514600" indent="-228600" defTabSz="9382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6pPr>
                      <a:lvl7pPr marL="2971800" indent="-228600" defTabSz="9382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7pPr>
                      <a:lvl8pPr marL="3429000" indent="-228600" defTabSz="9382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8pPr>
                      <a:lvl9pPr marL="3886200" indent="-228600" defTabSz="9382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9pPr>
                    </a:lstStyle>
                    <a:p>
                      <a:pPr marL="0" marR="0" lvl="0" indent="0" algn="l" defTabSz="938213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0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Arial" panose="020B0604020202020204" pitchFamily="34" charset="0"/>
                        </a:rPr>
                        <a:t>2015</a:t>
                      </a:r>
                      <a:r>
                        <a:rPr kumimoji="1" lang="ko-KR" altLang="en-US" sz="10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Arial" panose="020B0604020202020204" pitchFamily="34" charset="0"/>
                        </a:rPr>
                        <a:t>년</a:t>
                      </a:r>
                    </a:p>
                  </a:txBody>
                  <a:tcPr anchor="ctr" horzOverflow="overflow">
                    <a:lnL w="9525" cap="flat" cmpd="sng" algn="ctr">
                      <a:solidFill>
                        <a:srgbClr val="A1AD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1AD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1AD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1AD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3379CD"/>
                        </a:gs>
                        <a:gs pos="100000">
                          <a:srgbClr val="558DD5"/>
                        </a:gs>
                      </a:gsLst>
                      <a:lin ang="162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38213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0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Arial" panose="020B0604020202020204" pitchFamily="34" charset="0"/>
                        </a:rPr>
                        <a:t>2016</a:t>
                      </a:r>
                      <a:r>
                        <a:rPr kumimoji="1" lang="ko-KR" altLang="en-US" sz="10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Arial" panose="020B0604020202020204" pitchFamily="34" charset="0"/>
                        </a:rPr>
                        <a:t>년</a:t>
                      </a:r>
                    </a:p>
                  </a:txBody>
                  <a:tcPr anchor="ctr" horzOverflow="overflow">
                    <a:lnL w="9525" cap="flat" cmpd="sng" algn="ctr">
                      <a:solidFill>
                        <a:srgbClr val="A1AD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1AD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1AD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1AD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3379CD"/>
                        </a:gs>
                        <a:gs pos="100000">
                          <a:srgbClr val="558DD5"/>
                        </a:gs>
                      </a:gsLst>
                      <a:lin ang="162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38213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0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Arial" panose="020B0604020202020204" pitchFamily="34" charset="0"/>
                        </a:rPr>
                        <a:t>2017</a:t>
                      </a:r>
                      <a:r>
                        <a:rPr kumimoji="1" lang="ko-KR" altLang="en-US" sz="10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Arial" panose="020B0604020202020204" pitchFamily="34" charset="0"/>
                        </a:rPr>
                        <a:t>년</a:t>
                      </a:r>
                    </a:p>
                  </a:txBody>
                  <a:tcPr anchor="ctr" horzOverflow="overflow">
                    <a:lnL w="9525" cap="flat" cmpd="sng" algn="ctr">
                      <a:solidFill>
                        <a:srgbClr val="A1AD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1AD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1AD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1AD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3379CD"/>
                        </a:gs>
                        <a:gs pos="100000">
                          <a:srgbClr val="558DD5"/>
                        </a:gs>
                      </a:gsLst>
                      <a:lin ang="16200000" scaled="1"/>
                    </a:gradFill>
                  </a:tcPr>
                </a:tc>
              </a:tr>
              <a:tr h="401866">
                <a:tc>
                  <a:txBody>
                    <a:bodyPr/>
                    <a:lstStyle>
                      <a:lvl1pPr defTabSz="938213" eaLnBrk="0" hangingPunct="0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1pPr>
                      <a:lvl2pPr marL="742950" indent="-285750" defTabSz="938213" eaLnBrk="0" hangingPunct="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2pPr>
                      <a:lvl3pPr marL="1143000" indent="-228600" defTabSz="938213" eaLnBrk="0" hangingPunct="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3pPr>
                      <a:lvl4pPr marL="1600200" indent="-228600" defTabSz="938213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4pPr>
                      <a:lvl5pPr marL="2057400" indent="-228600" defTabSz="938213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5pPr>
                      <a:lvl6pPr marL="2514600" indent="-228600" defTabSz="9382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6pPr>
                      <a:lvl7pPr marL="2971800" indent="-228600" defTabSz="9382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7pPr>
                      <a:lvl8pPr marL="3429000" indent="-228600" defTabSz="9382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8pPr>
                      <a:lvl9pPr marL="3886200" indent="-228600" defTabSz="9382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9pPr>
                    </a:lstStyle>
                    <a:p>
                      <a:pPr marL="0" marR="0" lvl="0" indent="0" algn="l" defTabSz="938213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0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Arial" panose="020B0604020202020204" pitchFamily="34" charset="0"/>
                        </a:rPr>
                        <a:t>1. </a:t>
                      </a:r>
                      <a:r>
                        <a:rPr kumimoji="1" lang="ko-KR" altLang="en-US" sz="10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Arial" panose="020B0604020202020204" pitchFamily="34" charset="0"/>
                        </a:rPr>
                        <a:t>총 자산</a:t>
                      </a:r>
                    </a:p>
                  </a:txBody>
                  <a:tcPr anchor="ctr" horzOverflow="overflow">
                    <a:lnL w="9525" cap="flat" cmpd="sng" algn="ctr">
                      <a:solidFill>
                        <a:srgbClr val="A1AD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1AD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1AD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1AD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1F9F9"/>
                    </a:solidFill>
                  </a:tcPr>
                </a:tc>
                <a:tc>
                  <a:txBody>
                    <a:bodyPr/>
                    <a:lstStyle>
                      <a:lvl1pPr defTabSz="938213" eaLnBrk="0" hangingPunct="0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1pPr>
                      <a:lvl2pPr marL="742950" indent="-285750" defTabSz="938213" eaLnBrk="0" hangingPunct="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2pPr>
                      <a:lvl3pPr marL="1143000" indent="-228600" defTabSz="938213" eaLnBrk="0" hangingPunct="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3pPr>
                      <a:lvl4pPr marL="1600200" indent="-228600" defTabSz="938213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4pPr>
                      <a:lvl5pPr marL="2057400" indent="-228600" defTabSz="938213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5pPr>
                      <a:lvl6pPr marL="2514600" indent="-228600" defTabSz="9382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6pPr>
                      <a:lvl7pPr marL="2971800" indent="-228600" defTabSz="9382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7pPr>
                      <a:lvl8pPr marL="3429000" indent="-228600" defTabSz="9382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8pPr>
                      <a:lvl9pPr marL="3886200" indent="-228600" defTabSz="9382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9pPr>
                    </a:lstStyle>
                    <a:p>
                      <a:pPr marL="0" marR="0" lvl="0" indent="0" algn="r" defTabSz="938213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0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Arial" panose="020B0604020202020204" pitchFamily="34" charset="0"/>
                        </a:rPr>
                        <a:t>194</a:t>
                      </a:r>
                    </a:p>
                  </a:txBody>
                  <a:tcPr anchor="ctr" horzOverflow="overflow">
                    <a:lnL w="9525" cap="flat" cmpd="sng" algn="ctr">
                      <a:solidFill>
                        <a:srgbClr val="A1AD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1AD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1AD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1AD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38213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0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Arial" panose="020B0604020202020204" pitchFamily="34" charset="0"/>
                        </a:rPr>
                        <a:t>224</a:t>
                      </a:r>
                    </a:p>
                  </a:txBody>
                  <a:tcPr anchor="ctr" horzOverflow="overflow">
                    <a:lnL w="9525" cap="flat" cmpd="sng" algn="ctr">
                      <a:solidFill>
                        <a:srgbClr val="A1AD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1AD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1AD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1AD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38213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0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Arial" panose="020B0604020202020204" pitchFamily="34" charset="0"/>
                        </a:rPr>
                        <a:t>350</a:t>
                      </a:r>
                    </a:p>
                  </a:txBody>
                  <a:tcPr anchor="ctr" horzOverflow="overflow">
                    <a:lnL w="9525" cap="flat" cmpd="sng" algn="ctr">
                      <a:solidFill>
                        <a:srgbClr val="A1AD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1AD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1AD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1AD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01866">
                <a:tc>
                  <a:txBody>
                    <a:bodyPr/>
                    <a:lstStyle>
                      <a:lvl1pPr defTabSz="938213" eaLnBrk="0" hangingPunct="0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1pPr>
                      <a:lvl2pPr marL="742950" indent="-285750" defTabSz="938213" eaLnBrk="0" hangingPunct="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2pPr>
                      <a:lvl3pPr marL="1143000" indent="-228600" defTabSz="938213" eaLnBrk="0" hangingPunct="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3pPr>
                      <a:lvl4pPr marL="1600200" indent="-228600" defTabSz="938213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4pPr>
                      <a:lvl5pPr marL="2057400" indent="-228600" defTabSz="938213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5pPr>
                      <a:lvl6pPr marL="2514600" indent="-228600" defTabSz="9382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6pPr>
                      <a:lvl7pPr marL="2971800" indent="-228600" defTabSz="9382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7pPr>
                      <a:lvl8pPr marL="3429000" indent="-228600" defTabSz="9382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8pPr>
                      <a:lvl9pPr marL="3886200" indent="-228600" defTabSz="9382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9pPr>
                    </a:lstStyle>
                    <a:p>
                      <a:pPr marL="0" marR="0" lvl="0" indent="0" algn="l" defTabSz="938213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0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Arial" panose="020B0604020202020204" pitchFamily="34" charset="0"/>
                        </a:rPr>
                        <a:t>2. </a:t>
                      </a:r>
                      <a:r>
                        <a:rPr kumimoji="1" lang="ko-KR" altLang="en-US" sz="10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Arial" panose="020B0604020202020204" pitchFamily="34" charset="0"/>
                        </a:rPr>
                        <a:t>자기자본</a:t>
                      </a:r>
                    </a:p>
                  </a:txBody>
                  <a:tcPr anchor="ctr" horzOverflow="overflow">
                    <a:lnL w="9525" cap="flat" cmpd="sng" algn="ctr">
                      <a:solidFill>
                        <a:srgbClr val="A1AD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1AD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1AD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1AD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1F9F9"/>
                    </a:solidFill>
                  </a:tcPr>
                </a:tc>
                <a:tc>
                  <a:txBody>
                    <a:bodyPr/>
                    <a:lstStyle>
                      <a:lvl1pPr defTabSz="938213" eaLnBrk="0" hangingPunct="0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1pPr>
                      <a:lvl2pPr marL="742950" indent="-285750" defTabSz="938213" eaLnBrk="0" hangingPunct="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2pPr>
                      <a:lvl3pPr marL="1143000" indent="-228600" defTabSz="938213" eaLnBrk="0" hangingPunct="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3pPr>
                      <a:lvl4pPr marL="1600200" indent="-228600" defTabSz="938213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4pPr>
                      <a:lvl5pPr marL="2057400" indent="-228600" defTabSz="938213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5pPr>
                      <a:lvl6pPr marL="2514600" indent="-228600" defTabSz="9382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6pPr>
                      <a:lvl7pPr marL="2971800" indent="-228600" defTabSz="9382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7pPr>
                      <a:lvl8pPr marL="3429000" indent="-228600" defTabSz="9382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8pPr>
                      <a:lvl9pPr marL="3886200" indent="-228600" defTabSz="9382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9pPr>
                    </a:lstStyle>
                    <a:p>
                      <a:pPr marL="0" marR="0" lvl="0" indent="0" algn="r" defTabSz="938213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0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Arial" panose="020B0604020202020204" pitchFamily="34" charset="0"/>
                        </a:rPr>
                        <a:t>65</a:t>
                      </a:r>
                    </a:p>
                  </a:txBody>
                  <a:tcPr anchor="ctr" horzOverflow="overflow">
                    <a:lnL w="9525" cap="flat" cmpd="sng" algn="ctr">
                      <a:solidFill>
                        <a:srgbClr val="A1AD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1AD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1AD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1AD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38213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0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Arial" panose="020B0604020202020204" pitchFamily="34" charset="0"/>
                        </a:rPr>
                        <a:t>96</a:t>
                      </a:r>
                    </a:p>
                  </a:txBody>
                  <a:tcPr anchor="ctr" horzOverflow="overflow">
                    <a:lnL w="9525" cap="flat" cmpd="sng" algn="ctr">
                      <a:solidFill>
                        <a:srgbClr val="A1AD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1AD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1AD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1AD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38213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0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Arial" panose="020B0604020202020204" pitchFamily="34" charset="0"/>
                        </a:rPr>
                        <a:t>183</a:t>
                      </a:r>
                    </a:p>
                  </a:txBody>
                  <a:tcPr anchor="ctr" horzOverflow="overflow">
                    <a:lnL w="9525" cap="flat" cmpd="sng" algn="ctr">
                      <a:solidFill>
                        <a:srgbClr val="A1AD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1AD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1AD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1AD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01866">
                <a:tc>
                  <a:txBody>
                    <a:bodyPr/>
                    <a:lstStyle>
                      <a:lvl1pPr defTabSz="938213" eaLnBrk="0" hangingPunct="0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1pPr>
                      <a:lvl2pPr marL="742950" indent="-285750" defTabSz="938213" eaLnBrk="0" hangingPunct="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2pPr>
                      <a:lvl3pPr marL="1143000" indent="-228600" defTabSz="938213" eaLnBrk="0" hangingPunct="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3pPr>
                      <a:lvl4pPr marL="1600200" indent="-228600" defTabSz="938213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4pPr>
                      <a:lvl5pPr marL="2057400" indent="-228600" defTabSz="938213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5pPr>
                      <a:lvl6pPr marL="2514600" indent="-228600" defTabSz="9382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6pPr>
                      <a:lvl7pPr marL="2971800" indent="-228600" defTabSz="9382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7pPr>
                      <a:lvl8pPr marL="3429000" indent="-228600" defTabSz="9382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8pPr>
                      <a:lvl9pPr marL="3886200" indent="-228600" defTabSz="9382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9pPr>
                    </a:lstStyle>
                    <a:p>
                      <a:pPr marL="0" marR="0" lvl="0" indent="0" algn="l" defTabSz="938213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0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Arial" panose="020B0604020202020204" pitchFamily="34" charset="0"/>
                        </a:rPr>
                        <a:t>3. </a:t>
                      </a:r>
                      <a:r>
                        <a:rPr kumimoji="1" lang="ko-KR" altLang="en-US" sz="10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Arial" panose="020B0604020202020204" pitchFamily="34" charset="0"/>
                        </a:rPr>
                        <a:t>유동부채</a:t>
                      </a:r>
                    </a:p>
                  </a:txBody>
                  <a:tcPr anchor="ctr" horzOverflow="overflow">
                    <a:lnL w="9525" cap="flat" cmpd="sng" algn="ctr">
                      <a:solidFill>
                        <a:srgbClr val="A1AD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1AD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1AD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1AD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1F9F9"/>
                    </a:solidFill>
                  </a:tcPr>
                </a:tc>
                <a:tc>
                  <a:txBody>
                    <a:bodyPr/>
                    <a:lstStyle>
                      <a:lvl1pPr defTabSz="938213" eaLnBrk="0" hangingPunct="0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1pPr>
                      <a:lvl2pPr marL="742950" indent="-285750" defTabSz="938213" eaLnBrk="0" hangingPunct="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2pPr>
                      <a:lvl3pPr marL="1143000" indent="-228600" defTabSz="938213" eaLnBrk="0" hangingPunct="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3pPr>
                      <a:lvl4pPr marL="1600200" indent="-228600" defTabSz="938213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4pPr>
                      <a:lvl5pPr marL="2057400" indent="-228600" defTabSz="938213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5pPr>
                      <a:lvl6pPr marL="2514600" indent="-228600" defTabSz="9382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6pPr>
                      <a:lvl7pPr marL="2971800" indent="-228600" defTabSz="9382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7pPr>
                      <a:lvl8pPr marL="3429000" indent="-228600" defTabSz="9382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8pPr>
                      <a:lvl9pPr marL="3886200" indent="-228600" defTabSz="9382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9pPr>
                    </a:lstStyle>
                    <a:p>
                      <a:pPr marL="0" marR="0" lvl="0" indent="0" algn="r" defTabSz="938213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0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Arial" panose="020B0604020202020204" pitchFamily="34" charset="0"/>
                        </a:rPr>
                        <a:t>30</a:t>
                      </a:r>
                    </a:p>
                  </a:txBody>
                  <a:tcPr anchor="ctr" horzOverflow="overflow">
                    <a:lnL w="9525" cap="flat" cmpd="sng" algn="ctr">
                      <a:solidFill>
                        <a:srgbClr val="A1AD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1AD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1AD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1AD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38213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0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Arial" panose="020B0604020202020204" pitchFamily="34" charset="0"/>
                        </a:rPr>
                        <a:t>29</a:t>
                      </a:r>
                    </a:p>
                  </a:txBody>
                  <a:tcPr anchor="ctr" horzOverflow="overflow">
                    <a:lnL w="9525" cap="flat" cmpd="sng" algn="ctr">
                      <a:solidFill>
                        <a:srgbClr val="A1AD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1AD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1AD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1AD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38213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0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Arial" panose="020B0604020202020204" pitchFamily="34" charset="0"/>
                        </a:rPr>
                        <a:t>67</a:t>
                      </a:r>
                    </a:p>
                  </a:txBody>
                  <a:tcPr anchor="ctr" horzOverflow="overflow">
                    <a:lnL w="9525" cap="flat" cmpd="sng" algn="ctr">
                      <a:solidFill>
                        <a:srgbClr val="A1AD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1AD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1AD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1AD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01866">
                <a:tc>
                  <a:txBody>
                    <a:bodyPr/>
                    <a:lstStyle>
                      <a:lvl1pPr defTabSz="938213" eaLnBrk="0" hangingPunct="0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1pPr>
                      <a:lvl2pPr marL="742950" indent="-285750" defTabSz="938213" eaLnBrk="0" hangingPunct="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2pPr>
                      <a:lvl3pPr marL="1143000" indent="-228600" defTabSz="938213" eaLnBrk="0" hangingPunct="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3pPr>
                      <a:lvl4pPr marL="1600200" indent="-228600" defTabSz="938213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4pPr>
                      <a:lvl5pPr marL="2057400" indent="-228600" defTabSz="938213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5pPr>
                      <a:lvl6pPr marL="2514600" indent="-228600" defTabSz="9382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6pPr>
                      <a:lvl7pPr marL="2971800" indent="-228600" defTabSz="9382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7pPr>
                      <a:lvl8pPr marL="3429000" indent="-228600" defTabSz="9382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8pPr>
                      <a:lvl9pPr marL="3886200" indent="-228600" defTabSz="9382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9pPr>
                    </a:lstStyle>
                    <a:p>
                      <a:pPr marL="0" marR="0" lvl="0" indent="0" algn="l" defTabSz="938213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0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Arial" panose="020B0604020202020204" pitchFamily="34" charset="0"/>
                        </a:rPr>
                        <a:t>4. </a:t>
                      </a:r>
                      <a:r>
                        <a:rPr kumimoji="1" lang="ko-KR" altLang="en-US" sz="10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Arial" panose="020B0604020202020204" pitchFamily="34" charset="0"/>
                        </a:rPr>
                        <a:t>고정부채</a:t>
                      </a:r>
                    </a:p>
                  </a:txBody>
                  <a:tcPr anchor="ctr" horzOverflow="overflow">
                    <a:lnL w="9525" cap="flat" cmpd="sng" algn="ctr">
                      <a:solidFill>
                        <a:srgbClr val="A1AD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1AD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1AD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1AD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1F9F9"/>
                    </a:solidFill>
                  </a:tcPr>
                </a:tc>
                <a:tc>
                  <a:txBody>
                    <a:bodyPr/>
                    <a:lstStyle>
                      <a:lvl1pPr defTabSz="938213" eaLnBrk="0" hangingPunct="0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1pPr>
                      <a:lvl2pPr marL="742950" indent="-285750" defTabSz="938213" eaLnBrk="0" hangingPunct="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2pPr>
                      <a:lvl3pPr marL="1143000" indent="-228600" defTabSz="938213" eaLnBrk="0" hangingPunct="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3pPr>
                      <a:lvl4pPr marL="1600200" indent="-228600" defTabSz="938213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4pPr>
                      <a:lvl5pPr marL="2057400" indent="-228600" defTabSz="938213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5pPr>
                      <a:lvl6pPr marL="2514600" indent="-228600" defTabSz="9382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6pPr>
                      <a:lvl7pPr marL="2971800" indent="-228600" defTabSz="9382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7pPr>
                      <a:lvl8pPr marL="3429000" indent="-228600" defTabSz="9382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8pPr>
                      <a:lvl9pPr marL="3886200" indent="-228600" defTabSz="9382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9pPr>
                    </a:lstStyle>
                    <a:p>
                      <a:pPr marL="0" marR="0" lvl="0" indent="0" algn="r" defTabSz="938213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0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Arial" panose="020B0604020202020204" pitchFamily="34" charset="0"/>
                        </a:rPr>
                        <a:t>100</a:t>
                      </a:r>
                    </a:p>
                  </a:txBody>
                  <a:tcPr anchor="ctr" horzOverflow="overflow">
                    <a:lnL w="9525" cap="flat" cmpd="sng" algn="ctr">
                      <a:solidFill>
                        <a:srgbClr val="A1AD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1AD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1AD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1AD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38213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0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Arial" panose="020B0604020202020204" pitchFamily="34" charset="0"/>
                        </a:rPr>
                        <a:t>100</a:t>
                      </a:r>
                    </a:p>
                  </a:txBody>
                  <a:tcPr anchor="ctr" horzOverflow="overflow">
                    <a:lnL w="9525" cap="flat" cmpd="sng" algn="ctr">
                      <a:solidFill>
                        <a:srgbClr val="A1AD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1AD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1AD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1AD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38213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ko-KR" sz="10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  <a:cs typeface="Arial" panose="020B0604020202020204" pitchFamily="34" charset="0"/>
                        </a:rPr>
                        <a:t>100</a:t>
                      </a:r>
                    </a:p>
                  </a:txBody>
                  <a:tcPr anchor="ctr" horzOverflow="overflow">
                    <a:lnL w="9525" cap="flat" cmpd="sng" algn="ctr">
                      <a:solidFill>
                        <a:srgbClr val="A1AD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1AD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1AD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1AD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01866">
                <a:tc>
                  <a:txBody>
                    <a:bodyPr/>
                    <a:lstStyle>
                      <a:lvl1pPr defTabSz="938213" eaLnBrk="0" hangingPunct="0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1pPr>
                      <a:lvl2pPr marL="742950" indent="-285750" defTabSz="938213" eaLnBrk="0" hangingPunct="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2pPr>
                      <a:lvl3pPr marL="1143000" indent="-228600" defTabSz="938213" eaLnBrk="0" hangingPunct="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3pPr>
                      <a:lvl4pPr marL="1600200" indent="-228600" defTabSz="938213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4pPr>
                      <a:lvl5pPr marL="2057400" indent="-228600" defTabSz="938213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5pPr>
                      <a:lvl6pPr marL="2514600" indent="-228600" defTabSz="9382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6pPr>
                      <a:lvl7pPr marL="2971800" indent="-228600" defTabSz="9382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7pPr>
                      <a:lvl8pPr marL="3429000" indent="-228600" defTabSz="9382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8pPr>
                      <a:lvl9pPr marL="3886200" indent="-228600" defTabSz="9382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9pPr>
                    </a:lstStyle>
                    <a:p>
                      <a:pPr marL="0" marR="0" lvl="0" indent="0" algn="l" defTabSz="938213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0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Arial" panose="020B0604020202020204" pitchFamily="34" charset="0"/>
                        </a:rPr>
                        <a:t>5. </a:t>
                      </a:r>
                      <a:r>
                        <a:rPr kumimoji="1" lang="ko-KR" altLang="en-US" sz="10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Arial" panose="020B0604020202020204" pitchFamily="34" charset="0"/>
                        </a:rPr>
                        <a:t>유동자산</a:t>
                      </a:r>
                    </a:p>
                  </a:txBody>
                  <a:tcPr anchor="ctr" horzOverflow="overflow">
                    <a:lnL w="9525" cap="flat" cmpd="sng" algn="ctr">
                      <a:solidFill>
                        <a:srgbClr val="A1AD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1AD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1AD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1AD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1F9F9"/>
                    </a:solidFill>
                  </a:tcPr>
                </a:tc>
                <a:tc>
                  <a:txBody>
                    <a:bodyPr/>
                    <a:lstStyle>
                      <a:lvl1pPr defTabSz="938213" eaLnBrk="0" hangingPunct="0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1pPr>
                      <a:lvl2pPr marL="742950" indent="-285750" defTabSz="938213" eaLnBrk="0" hangingPunct="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2pPr>
                      <a:lvl3pPr marL="1143000" indent="-228600" defTabSz="938213" eaLnBrk="0" hangingPunct="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3pPr>
                      <a:lvl4pPr marL="1600200" indent="-228600" defTabSz="938213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4pPr>
                      <a:lvl5pPr marL="2057400" indent="-228600" defTabSz="938213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5pPr>
                      <a:lvl6pPr marL="2514600" indent="-228600" defTabSz="9382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6pPr>
                      <a:lvl7pPr marL="2971800" indent="-228600" defTabSz="9382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7pPr>
                      <a:lvl8pPr marL="3429000" indent="-228600" defTabSz="9382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8pPr>
                      <a:lvl9pPr marL="3886200" indent="-228600" defTabSz="9382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9pPr>
                    </a:lstStyle>
                    <a:p>
                      <a:pPr marL="0" marR="0" lvl="0" indent="0" algn="r" defTabSz="938213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0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Arial" panose="020B0604020202020204" pitchFamily="34" charset="0"/>
                        </a:rPr>
                        <a:t>147</a:t>
                      </a:r>
                    </a:p>
                  </a:txBody>
                  <a:tcPr anchor="ctr" horzOverflow="overflow">
                    <a:lnL w="9525" cap="flat" cmpd="sng" algn="ctr">
                      <a:solidFill>
                        <a:srgbClr val="A1AD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1AD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1AD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1AD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38213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0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Arial" panose="020B0604020202020204" pitchFamily="34" charset="0"/>
                        </a:rPr>
                        <a:t>191</a:t>
                      </a:r>
                    </a:p>
                  </a:txBody>
                  <a:tcPr anchor="ctr" horzOverflow="overflow">
                    <a:lnL w="9525" cap="flat" cmpd="sng" algn="ctr">
                      <a:solidFill>
                        <a:srgbClr val="A1AD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1AD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1AD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1AD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38213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0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Arial" panose="020B0604020202020204" pitchFamily="34" charset="0"/>
                        </a:rPr>
                        <a:t>314</a:t>
                      </a:r>
                    </a:p>
                  </a:txBody>
                  <a:tcPr anchor="ctr" horzOverflow="overflow">
                    <a:lnL w="9525" cap="flat" cmpd="sng" algn="ctr">
                      <a:solidFill>
                        <a:srgbClr val="A1AD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1AD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1AD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1AD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01866">
                <a:tc>
                  <a:txBody>
                    <a:bodyPr/>
                    <a:lstStyle>
                      <a:lvl1pPr defTabSz="938213" eaLnBrk="0" hangingPunct="0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1pPr>
                      <a:lvl2pPr marL="742950" indent="-285750" defTabSz="938213" eaLnBrk="0" hangingPunct="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2pPr>
                      <a:lvl3pPr marL="1143000" indent="-228600" defTabSz="938213" eaLnBrk="0" hangingPunct="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3pPr>
                      <a:lvl4pPr marL="1600200" indent="-228600" defTabSz="938213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4pPr>
                      <a:lvl5pPr marL="2057400" indent="-228600" defTabSz="938213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5pPr>
                      <a:lvl6pPr marL="2514600" indent="-228600" defTabSz="9382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6pPr>
                      <a:lvl7pPr marL="2971800" indent="-228600" defTabSz="9382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7pPr>
                      <a:lvl8pPr marL="3429000" indent="-228600" defTabSz="9382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8pPr>
                      <a:lvl9pPr marL="3886200" indent="-228600" defTabSz="9382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9pPr>
                    </a:lstStyle>
                    <a:p>
                      <a:pPr marL="0" marR="0" lvl="0" indent="0" algn="l" defTabSz="938213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0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Arial" panose="020B0604020202020204" pitchFamily="34" charset="0"/>
                        </a:rPr>
                        <a:t>6. </a:t>
                      </a:r>
                      <a:r>
                        <a:rPr kumimoji="1" lang="ko-KR" altLang="en-US" sz="10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Arial" panose="020B0604020202020204" pitchFamily="34" charset="0"/>
                        </a:rPr>
                        <a:t>당기순이익</a:t>
                      </a:r>
                    </a:p>
                  </a:txBody>
                  <a:tcPr anchor="ctr" horzOverflow="overflow">
                    <a:lnL w="9525" cap="flat" cmpd="sng" algn="ctr">
                      <a:solidFill>
                        <a:srgbClr val="A1AD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1AD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1AD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1AD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1F9F9"/>
                    </a:solidFill>
                  </a:tcPr>
                </a:tc>
                <a:tc>
                  <a:txBody>
                    <a:bodyPr/>
                    <a:lstStyle>
                      <a:lvl1pPr defTabSz="938213" eaLnBrk="0" hangingPunct="0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1pPr>
                      <a:lvl2pPr marL="742950" indent="-285750" defTabSz="938213" eaLnBrk="0" hangingPunct="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2pPr>
                      <a:lvl3pPr marL="1143000" indent="-228600" defTabSz="938213" eaLnBrk="0" hangingPunct="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3pPr>
                      <a:lvl4pPr marL="1600200" indent="-228600" defTabSz="938213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4pPr>
                      <a:lvl5pPr marL="2057400" indent="-228600" defTabSz="938213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5pPr>
                      <a:lvl6pPr marL="2514600" indent="-228600" defTabSz="9382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6pPr>
                      <a:lvl7pPr marL="2971800" indent="-228600" defTabSz="9382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7pPr>
                      <a:lvl8pPr marL="3429000" indent="-228600" defTabSz="9382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8pPr>
                      <a:lvl9pPr marL="3886200" indent="-228600" defTabSz="9382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9pPr>
                    </a:lstStyle>
                    <a:p>
                      <a:pPr marL="0" marR="0" lvl="0" indent="0" algn="r" defTabSz="938213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0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Arial" panose="020B0604020202020204" pitchFamily="34" charset="0"/>
                        </a:rPr>
                        <a:t>16</a:t>
                      </a:r>
                    </a:p>
                  </a:txBody>
                  <a:tcPr anchor="ctr" horzOverflow="overflow">
                    <a:lnL w="9525" cap="flat" cmpd="sng" algn="ctr">
                      <a:solidFill>
                        <a:srgbClr val="A1AD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1AD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1AD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1AD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38213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0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Arial" panose="020B0604020202020204" pitchFamily="34" charset="0"/>
                        </a:rPr>
                        <a:t>31</a:t>
                      </a:r>
                    </a:p>
                  </a:txBody>
                  <a:tcPr anchor="ctr" horzOverflow="overflow">
                    <a:lnL w="9525" cap="flat" cmpd="sng" algn="ctr">
                      <a:solidFill>
                        <a:srgbClr val="A1AD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1AD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1AD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1AD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38213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0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Arial" panose="020B0604020202020204" pitchFamily="34" charset="0"/>
                        </a:rPr>
                        <a:t>37</a:t>
                      </a:r>
                    </a:p>
                  </a:txBody>
                  <a:tcPr anchor="ctr" horzOverflow="overflow">
                    <a:lnL w="9525" cap="flat" cmpd="sng" algn="ctr">
                      <a:solidFill>
                        <a:srgbClr val="A1AD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1AD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1AD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1AD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01866">
                <a:tc>
                  <a:txBody>
                    <a:bodyPr/>
                    <a:lstStyle>
                      <a:lvl1pPr defTabSz="938213" eaLnBrk="0" hangingPunct="0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1pPr>
                      <a:lvl2pPr marL="742950" indent="-285750" defTabSz="938213" eaLnBrk="0" hangingPunct="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2pPr>
                      <a:lvl3pPr marL="1143000" indent="-228600" defTabSz="938213" eaLnBrk="0" hangingPunct="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3pPr>
                      <a:lvl4pPr marL="1600200" indent="-228600" defTabSz="938213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4pPr>
                      <a:lvl5pPr marL="2057400" indent="-228600" defTabSz="938213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5pPr>
                      <a:lvl6pPr marL="2514600" indent="-228600" defTabSz="9382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6pPr>
                      <a:lvl7pPr marL="2971800" indent="-228600" defTabSz="9382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7pPr>
                      <a:lvl8pPr marL="3429000" indent="-228600" defTabSz="9382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8pPr>
                      <a:lvl9pPr marL="3886200" indent="-228600" defTabSz="9382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9pPr>
                    </a:lstStyle>
                    <a:p>
                      <a:pPr marL="0" marR="0" lvl="0" indent="0" algn="l" defTabSz="938213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0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Arial" panose="020B0604020202020204" pitchFamily="34" charset="0"/>
                        </a:rPr>
                        <a:t>7. </a:t>
                      </a:r>
                      <a:r>
                        <a:rPr kumimoji="1" lang="ko-KR" altLang="en-US" sz="10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Arial" panose="020B0604020202020204" pitchFamily="34" charset="0"/>
                        </a:rPr>
                        <a:t>총 매출액</a:t>
                      </a:r>
                    </a:p>
                  </a:txBody>
                  <a:tcPr anchor="ctr" horzOverflow="overflow">
                    <a:lnL w="9525" cap="flat" cmpd="sng" algn="ctr">
                      <a:solidFill>
                        <a:srgbClr val="A1AD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1AD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1AD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1AD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1F9F9"/>
                    </a:solidFill>
                  </a:tcPr>
                </a:tc>
                <a:tc>
                  <a:txBody>
                    <a:bodyPr/>
                    <a:lstStyle>
                      <a:lvl1pPr defTabSz="938213" eaLnBrk="0" hangingPunct="0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1pPr>
                      <a:lvl2pPr marL="742950" indent="-285750" defTabSz="938213" eaLnBrk="0" hangingPunct="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2pPr>
                      <a:lvl3pPr marL="1143000" indent="-228600" defTabSz="938213" eaLnBrk="0" hangingPunct="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3pPr>
                      <a:lvl4pPr marL="1600200" indent="-228600" defTabSz="938213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4pPr>
                      <a:lvl5pPr marL="2057400" indent="-228600" defTabSz="938213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5pPr>
                      <a:lvl6pPr marL="2514600" indent="-228600" defTabSz="9382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6pPr>
                      <a:lvl7pPr marL="2971800" indent="-228600" defTabSz="9382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7pPr>
                      <a:lvl8pPr marL="3429000" indent="-228600" defTabSz="9382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8pPr>
                      <a:lvl9pPr marL="3886200" indent="-228600" defTabSz="9382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9pPr>
                    </a:lstStyle>
                    <a:p>
                      <a:pPr marL="0" marR="0" lvl="0" indent="0" algn="r" defTabSz="938213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0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Arial" panose="020B0604020202020204" pitchFamily="34" charset="0"/>
                        </a:rPr>
                        <a:t>378</a:t>
                      </a:r>
                    </a:p>
                  </a:txBody>
                  <a:tcPr anchor="ctr" horzOverflow="overflow">
                    <a:lnL w="9525" cap="flat" cmpd="sng" algn="ctr">
                      <a:solidFill>
                        <a:srgbClr val="A1AD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1AD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1AD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1AD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38213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0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Arial" panose="020B0604020202020204" pitchFamily="34" charset="0"/>
                        </a:rPr>
                        <a:t>863</a:t>
                      </a:r>
                    </a:p>
                  </a:txBody>
                  <a:tcPr anchor="ctr" horzOverflow="overflow">
                    <a:lnL w="9525" cap="flat" cmpd="sng" algn="ctr">
                      <a:solidFill>
                        <a:srgbClr val="A1AD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1AD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1AD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1AD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38213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0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Arial" panose="020B0604020202020204" pitchFamily="34" charset="0"/>
                        </a:rPr>
                        <a:t>779</a:t>
                      </a:r>
                    </a:p>
                  </a:txBody>
                  <a:tcPr anchor="ctr" horzOverflow="overflow">
                    <a:lnL w="9525" cap="flat" cmpd="sng" algn="ctr">
                      <a:solidFill>
                        <a:srgbClr val="A1AD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1AD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1AD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1AD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01866">
                <a:tc>
                  <a:txBody>
                    <a:bodyPr/>
                    <a:lstStyle>
                      <a:lvl1pPr defTabSz="938213" eaLnBrk="0" hangingPunct="0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1pPr>
                      <a:lvl2pPr marL="742950" indent="-285750" defTabSz="938213" eaLnBrk="0" hangingPunct="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2pPr>
                      <a:lvl3pPr marL="1143000" indent="-228600" defTabSz="938213" eaLnBrk="0" hangingPunct="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3pPr>
                      <a:lvl4pPr marL="1600200" indent="-228600" defTabSz="938213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4pPr>
                      <a:lvl5pPr marL="2057400" indent="-228600" defTabSz="938213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5pPr>
                      <a:lvl6pPr marL="2514600" indent="-228600" defTabSz="9382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6pPr>
                      <a:lvl7pPr marL="2971800" indent="-228600" defTabSz="9382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7pPr>
                      <a:lvl8pPr marL="3429000" indent="-228600" defTabSz="9382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8pPr>
                      <a:lvl9pPr marL="3886200" indent="-228600" defTabSz="9382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9pPr>
                    </a:lstStyle>
                    <a:p>
                      <a:pPr marL="0" marR="0" lvl="0" indent="0" algn="l" defTabSz="938213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0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Arial" panose="020B0604020202020204" pitchFamily="34" charset="0"/>
                        </a:rPr>
                        <a:t>8. </a:t>
                      </a:r>
                      <a:r>
                        <a:rPr kumimoji="1" lang="ko-KR" altLang="en-US" sz="10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Arial" panose="020B0604020202020204" pitchFamily="34" charset="0"/>
                        </a:rPr>
                        <a:t>자기자본비율</a:t>
                      </a:r>
                      <a:br>
                        <a:rPr kumimoji="1" lang="ko-KR" altLang="en-US" sz="10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Arial" panose="020B0604020202020204" pitchFamily="34" charset="0"/>
                        </a:rPr>
                      </a:br>
                      <a:r>
                        <a:rPr kumimoji="1" lang="ko-KR" altLang="en-US" sz="10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Arial" panose="020B0604020202020204" pitchFamily="34" charset="0"/>
                        </a:rPr>
                        <a:t>   </a:t>
                      </a:r>
                      <a:r>
                        <a:rPr kumimoji="1" lang="en-US" altLang="ko-KR" sz="10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Arial" panose="020B0604020202020204" pitchFamily="34" charset="0"/>
                        </a:rPr>
                        <a:t>(</a:t>
                      </a:r>
                      <a:r>
                        <a:rPr kumimoji="1" lang="ko-KR" altLang="en-US" sz="10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Arial" panose="020B0604020202020204" pitchFamily="34" charset="0"/>
                        </a:rPr>
                        <a:t>자기자본</a:t>
                      </a:r>
                      <a:r>
                        <a:rPr kumimoji="1" lang="en-US" altLang="ko-KR" sz="10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Arial" panose="020B0604020202020204" pitchFamily="34" charset="0"/>
                        </a:rPr>
                        <a:t>/</a:t>
                      </a:r>
                      <a:r>
                        <a:rPr kumimoji="1" lang="ko-KR" altLang="en-US" sz="10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Arial" panose="020B0604020202020204" pitchFamily="34" charset="0"/>
                        </a:rPr>
                        <a:t>총자산</a:t>
                      </a:r>
                      <a:r>
                        <a:rPr kumimoji="1" lang="en-US" altLang="ko-KR" sz="10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Arial" panose="020B0604020202020204" pitchFamily="34" charset="0"/>
                        </a:rPr>
                        <a:t>)</a:t>
                      </a:r>
                    </a:p>
                  </a:txBody>
                  <a:tcPr anchor="ctr" horzOverflow="overflow">
                    <a:lnL w="9525" cap="flat" cmpd="sng" algn="ctr">
                      <a:solidFill>
                        <a:srgbClr val="A1AD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1AD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1AD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1AD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1F9F9"/>
                    </a:solidFill>
                  </a:tcPr>
                </a:tc>
                <a:tc>
                  <a:txBody>
                    <a:bodyPr/>
                    <a:lstStyle>
                      <a:lvl1pPr defTabSz="938213" eaLnBrk="0" hangingPunct="0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1pPr>
                      <a:lvl2pPr marL="742950" indent="-285750" defTabSz="938213" eaLnBrk="0" hangingPunct="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2pPr>
                      <a:lvl3pPr marL="1143000" indent="-228600" defTabSz="938213" eaLnBrk="0" hangingPunct="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3pPr>
                      <a:lvl4pPr marL="1600200" indent="-228600" defTabSz="938213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4pPr>
                      <a:lvl5pPr marL="2057400" indent="-228600" defTabSz="938213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5pPr>
                      <a:lvl6pPr marL="2514600" indent="-228600" defTabSz="9382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6pPr>
                      <a:lvl7pPr marL="2971800" indent="-228600" defTabSz="9382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7pPr>
                      <a:lvl8pPr marL="3429000" indent="-228600" defTabSz="9382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8pPr>
                      <a:lvl9pPr marL="3886200" indent="-228600" defTabSz="9382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9pPr>
                    </a:lstStyle>
                    <a:p>
                      <a:pPr marL="0" marR="0" lvl="0" indent="0" algn="r" defTabSz="938213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0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Arial" panose="020B0604020202020204" pitchFamily="34" charset="0"/>
                        </a:rPr>
                        <a:t>32.99%</a:t>
                      </a:r>
                    </a:p>
                  </a:txBody>
                  <a:tcPr anchor="ctr" horzOverflow="overflow">
                    <a:lnL w="9525" cap="flat" cmpd="sng" algn="ctr">
                      <a:solidFill>
                        <a:srgbClr val="A1AD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1AD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1AD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1AD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38213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0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Arial" panose="020B0604020202020204" pitchFamily="34" charset="0"/>
                        </a:rPr>
                        <a:t>42.41%</a:t>
                      </a:r>
                    </a:p>
                  </a:txBody>
                  <a:tcPr anchor="ctr" horzOverflow="overflow">
                    <a:lnL w="9525" cap="flat" cmpd="sng" algn="ctr">
                      <a:solidFill>
                        <a:srgbClr val="A1AD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1AD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1AD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1AD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38213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0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Arial" panose="020B0604020202020204" pitchFamily="34" charset="0"/>
                        </a:rPr>
                        <a:t>52.28%</a:t>
                      </a:r>
                    </a:p>
                  </a:txBody>
                  <a:tcPr anchor="ctr" horzOverflow="overflow">
                    <a:lnL w="9525" cap="flat" cmpd="sng" algn="ctr">
                      <a:solidFill>
                        <a:srgbClr val="A1AD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1AD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1AD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1AD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01866">
                <a:tc>
                  <a:txBody>
                    <a:bodyPr/>
                    <a:lstStyle>
                      <a:lvl1pPr defTabSz="938213" eaLnBrk="0" hangingPunct="0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1pPr>
                      <a:lvl2pPr marL="742950" indent="-285750" defTabSz="938213" eaLnBrk="0" hangingPunct="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2pPr>
                      <a:lvl3pPr marL="1143000" indent="-228600" defTabSz="938213" eaLnBrk="0" hangingPunct="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3pPr>
                      <a:lvl4pPr marL="1600200" indent="-228600" defTabSz="938213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4pPr>
                      <a:lvl5pPr marL="2057400" indent="-228600" defTabSz="938213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5pPr>
                      <a:lvl6pPr marL="2514600" indent="-228600" defTabSz="9382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6pPr>
                      <a:lvl7pPr marL="2971800" indent="-228600" defTabSz="9382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7pPr>
                      <a:lvl8pPr marL="3429000" indent="-228600" defTabSz="9382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8pPr>
                      <a:lvl9pPr marL="3886200" indent="-228600" defTabSz="9382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9pPr>
                    </a:lstStyle>
                    <a:p>
                      <a:pPr marL="0" marR="0" lvl="0" indent="0" algn="l" defTabSz="938213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0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Arial" panose="020B0604020202020204" pitchFamily="34" charset="0"/>
                        </a:rPr>
                        <a:t>9. </a:t>
                      </a:r>
                      <a:r>
                        <a:rPr kumimoji="1" lang="ko-KR" altLang="en-US" sz="10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Arial" panose="020B0604020202020204" pitchFamily="34" charset="0"/>
                        </a:rPr>
                        <a:t>자기자본 이익율</a:t>
                      </a:r>
                      <a:br>
                        <a:rPr kumimoji="1" lang="ko-KR" altLang="en-US" sz="10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Arial" panose="020B0604020202020204" pitchFamily="34" charset="0"/>
                        </a:rPr>
                      </a:br>
                      <a:r>
                        <a:rPr kumimoji="1" lang="ko-KR" altLang="en-US" sz="10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Arial" panose="020B0604020202020204" pitchFamily="34" charset="0"/>
                        </a:rPr>
                        <a:t>     </a:t>
                      </a:r>
                      <a:r>
                        <a:rPr kumimoji="1" lang="en-US" altLang="ko-KR" sz="10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Arial" panose="020B0604020202020204" pitchFamily="34" charset="0"/>
                        </a:rPr>
                        <a:t>(</a:t>
                      </a:r>
                      <a:r>
                        <a:rPr kumimoji="1" lang="ko-KR" altLang="en-US" sz="10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Arial" panose="020B0604020202020204" pitchFamily="34" charset="0"/>
                        </a:rPr>
                        <a:t>당기순이익</a:t>
                      </a:r>
                      <a:r>
                        <a:rPr kumimoji="1" lang="en-US" altLang="ko-KR" sz="10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Arial" panose="020B0604020202020204" pitchFamily="34" charset="0"/>
                        </a:rPr>
                        <a:t>/</a:t>
                      </a:r>
                      <a:r>
                        <a:rPr kumimoji="1" lang="ko-KR" altLang="en-US" sz="10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Arial" panose="020B0604020202020204" pitchFamily="34" charset="0"/>
                        </a:rPr>
                        <a:t>자기자본</a:t>
                      </a:r>
                      <a:r>
                        <a:rPr kumimoji="1" lang="en-US" altLang="ko-KR" sz="10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Arial" panose="020B0604020202020204" pitchFamily="34" charset="0"/>
                        </a:rPr>
                        <a:t>)</a:t>
                      </a:r>
                    </a:p>
                  </a:txBody>
                  <a:tcPr anchor="ctr" horzOverflow="overflow">
                    <a:lnL w="9525" cap="flat" cmpd="sng" algn="ctr">
                      <a:solidFill>
                        <a:srgbClr val="A1AD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1AD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1AD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1AD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1F9F9"/>
                    </a:solidFill>
                  </a:tcPr>
                </a:tc>
                <a:tc>
                  <a:txBody>
                    <a:bodyPr/>
                    <a:lstStyle>
                      <a:lvl1pPr defTabSz="938213" eaLnBrk="0" hangingPunct="0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1pPr>
                      <a:lvl2pPr marL="742950" indent="-285750" defTabSz="938213" eaLnBrk="0" hangingPunct="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2pPr>
                      <a:lvl3pPr marL="1143000" indent="-228600" defTabSz="938213" eaLnBrk="0" hangingPunct="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3pPr>
                      <a:lvl4pPr marL="1600200" indent="-228600" defTabSz="938213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4pPr>
                      <a:lvl5pPr marL="2057400" indent="-228600" defTabSz="938213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5pPr>
                      <a:lvl6pPr marL="2514600" indent="-228600" defTabSz="9382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6pPr>
                      <a:lvl7pPr marL="2971800" indent="-228600" defTabSz="9382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7pPr>
                      <a:lvl8pPr marL="3429000" indent="-228600" defTabSz="9382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8pPr>
                      <a:lvl9pPr marL="3886200" indent="-228600" defTabSz="9382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9pPr>
                    </a:lstStyle>
                    <a:p>
                      <a:pPr marL="0" marR="0" lvl="0" indent="0" algn="r" defTabSz="938213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0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Arial" panose="020B0604020202020204" pitchFamily="34" charset="0"/>
                        </a:rPr>
                        <a:t>23.44%</a:t>
                      </a:r>
                    </a:p>
                  </a:txBody>
                  <a:tcPr anchor="ctr" horzOverflow="overflow">
                    <a:lnL w="9525" cap="flat" cmpd="sng" algn="ctr">
                      <a:solidFill>
                        <a:srgbClr val="A1AD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1AD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1AD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1AD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38213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0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Arial" panose="020B0604020202020204" pitchFamily="34" charset="0"/>
                        </a:rPr>
                        <a:t>32.63%</a:t>
                      </a:r>
                    </a:p>
                  </a:txBody>
                  <a:tcPr anchor="ctr" horzOverflow="overflow">
                    <a:lnL w="9525" cap="flat" cmpd="sng" algn="ctr">
                      <a:solidFill>
                        <a:srgbClr val="A1AD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1AD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1AD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1AD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38213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0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Arial" panose="020B0604020202020204" pitchFamily="34" charset="0"/>
                        </a:rPr>
                        <a:t>14.75%</a:t>
                      </a:r>
                    </a:p>
                  </a:txBody>
                  <a:tcPr anchor="ctr" horzOverflow="overflow">
                    <a:lnL w="9525" cap="flat" cmpd="sng" algn="ctr">
                      <a:solidFill>
                        <a:srgbClr val="A1AD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1AD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1AD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1AD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01866">
                <a:tc>
                  <a:txBody>
                    <a:bodyPr/>
                    <a:lstStyle>
                      <a:lvl1pPr defTabSz="938213" eaLnBrk="0" hangingPunct="0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1pPr>
                      <a:lvl2pPr marL="742950" indent="-285750" defTabSz="938213" eaLnBrk="0" hangingPunct="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2pPr>
                      <a:lvl3pPr marL="1143000" indent="-228600" defTabSz="938213" eaLnBrk="0" hangingPunct="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3pPr>
                      <a:lvl4pPr marL="1600200" indent="-228600" defTabSz="938213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4pPr>
                      <a:lvl5pPr marL="2057400" indent="-228600" defTabSz="938213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5pPr>
                      <a:lvl6pPr marL="2514600" indent="-228600" defTabSz="9382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6pPr>
                      <a:lvl7pPr marL="2971800" indent="-228600" defTabSz="9382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7pPr>
                      <a:lvl8pPr marL="3429000" indent="-228600" defTabSz="9382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8pPr>
                      <a:lvl9pPr marL="3886200" indent="-228600" defTabSz="9382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9pPr>
                    </a:lstStyle>
                    <a:p>
                      <a:pPr marL="0" marR="0" lvl="0" indent="0" algn="l" defTabSz="938213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0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Arial" panose="020B0604020202020204" pitchFamily="34" charset="0"/>
                        </a:rPr>
                        <a:t>10. </a:t>
                      </a:r>
                      <a:r>
                        <a:rPr kumimoji="1" lang="ko-KR" altLang="en-US" sz="10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Arial" panose="020B0604020202020204" pitchFamily="34" charset="0"/>
                        </a:rPr>
                        <a:t>부채비율</a:t>
                      </a:r>
                      <a:br>
                        <a:rPr kumimoji="1" lang="ko-KR" altLang="en-US" sz="10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Arial" panose="020B0604020202020204" pitchFamily="34" charset="0"/>
                        </a:rPr>
                      </a:br>
                      <a:r>
                        <a:rPr kumimoji="1" lang="en-US" altLang="ko-KR" sz="10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Arial" panose="020B0604020202020204" pitchFamily="34" charset="0"/>
                        </a:rPr>
                        <a:t>    (</a:t>
                      </a:r>
                      <a:r>
                        <a:rPr kumimoji="1" lang="ko-KR" altLang="en-US" sz="10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Arial" panose="020B0604020202020204" pitchFamily="34" charset="0"/>
                        </a:rPr>
                        <a:t>유동부채</a:t>
                      </a:r>
                      <a:r>
                        <a:rPr kumimoji="1" lang="en-US" altLang="ko-KR" sz="10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Arial" panose="020B0604020202020204" pitchFamily="34" charset="0"/>
                        </a:rPr>
                        <a:t>+</a:t>
                      </a:r>
                      <a:r>
                        <a:rPr kumimoji="1" lang="ko-KR" altLang="en-US" sz="10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Arial" panose="020B0604020202020204" pitchFamily="34" charset="0"/>
                        </a:rPr>
                        <a:t>고정부채</a:t>
                      </a:r>
                      <a:r>
                        <a:rPr kumimoji="1" lang="en-US" altLang="ko-KR" sz="10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Arial" panose="020B0604020202020204" pitchFamily="34" charset="0"/>
                        </a:rPr>
                        <a:t>)/</a:t>
                      </a:r>
                      <a:r>
                        <a:rPr kumimoji="1" lang="ko-KR" altLang="en-US" sz="10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Arial" panose="020B0604020202020204" pitchFamily="34" charset="0"/>
                        </a:rPr>
                        <a:t>자기자본</a:t>
                      </a:r>
                      <a:r>
                        <a:rPr kumimoji="1" lang="en-US" altLang="ko-KR" sz="10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Arial" panose="020B0604020202020204" pitchFamily="34" charset="0"/>
                        </a:rPr>
                        <a:t>)</a:t>
                      </a:r>
                    </a:p>
                  </a:txBody>
                  <a:tcPr anchor="ctr" horzOverflow="overflow">
                    <a:lnL w="9525" cap="flat" cmpd="sng" algn="ctr">
                      <a:solidFill>
                        <a:srgbClr val="A1AD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1AD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1AD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1AD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1F9F9"/>
                    </a:solidFill>
                  </a:tcPr>
                </a:tc>
                <a:tc>
                  <a:txBody>
                    <a:bodyPr/>
                    <a:lstStyle>
                      <a:lvl1pPr defTabSz="938213" eaLnBrk="0" hangingPunct="0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1pPr>
                      <a:lvl2pPr marL="742950" indent="-285750" defTabSz="938213" eaLnBrk="0" hangingPunct="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2pPr>
                      <a:lvl3pPr marL="1143000" indent="-228600" defTabSz="938213" eaLnBrk="0" hangingPunct="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3pPr>
                      <a:lvl4pPr marL="1600200" indent="-228600" defTabSz="938213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4pPr>
                      <a:lvl5pPr marL="2057400" indent="-228600" defTabSz="938213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5pPr>
                      <a:lvl6pPr marL="2514600" indent="-228600" defTabSz="9382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6pPr>
                      <a:lvl7pPr marL="2971800" indent="-228600" defTabSz="9382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7pPr>
                      <a:lvl8pPr marL="3429000" indent="-228600" defTabSz="9382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8pPr>
                      <a:lvl9pPr marL="3886200" indent="-228600" defTabSz="9382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9pPr>
                    </a:lstStyle>
                    <a:p>
                      <a:pPr marL="0" marR="0" lvl="0" indent="0" algn="r" defTabSz="938213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0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Arial" panose="020B0604020202020204" pitchFamily="34" charset="0"/>
                        </a:rPr>
                        <a:t>201.56%</a:t>
                      </a:r>
                    </a:p>
                  </a:txBody>
                  <a:tcPr anchor="ctr" horzOverflow="overflow">
                    <a:lnL w="9525" cap="flat" cmpd="sng" algn="ctr">
                      <a:solidFill>
                        <a:srgbClr val="A1AD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1AD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1AD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1AD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38213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0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Arial" panose="020B0604020202020204" pitchFamily="34" charset="0"/>
                        </a:rPr>
                        <a:t>134.74%</a:t>
                      </a:r>
                    </a:p>
                  </a:txBody>
                  <a:tcPr anchor="ctr" horzOverflow="overflow">
                    <a:lnL w="9525" cap="flat" cmpd="sng" algn="ctr">
                      <a:solidFill>
                        <a:srgbClr val="A1AD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1AD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1AD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1AD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38213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0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Arial" panose="020B0604020202020204" pitchFamily="34" charset="0"/>
                        </a:rPr>
                        <a:t>91.25%</a:t>
                      </a:r>
                    </a:p>
                  </a:txBody>
                  <a:tcPr anchor="ctr" horzOverflow="overflow">
                    <a:lnL w="9525" cap="flat" cmpd="sng" algn="ctr">
                      <a:solidFill>
                        <a:srgbClr val="A1AD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1AD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1AD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1AD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  <p:custDataLst>
      <p:tags r:id="rId1"/>
    </p:custDataLst>
    <p:extLst>
      <p:ext uri="{BB962C8B-B14F-4D97-AF65-F5344CB8AC3E}">
        <p14:creationId xmlns:p14="http://schemas.microsoft.com/office/powerpoint/2010/main" val="7403409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Box 3"/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229414" y="45117"/>
            <a:ext cx="5542598" cy="49244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 anchor="ctr" anchorCtr="0">
            <a:spAutoFit/>
            <a:scene3d>
              <a:camera prst="orthographicFront"/>
              <a:lightRig rig="threePt" dir="t"/>
            </a:scene3d>
            <a:sp3d>
              <a:bevelT w="0" h="38100"/>
            </a:sp3d>
          </a:bodyPr>
          <a:lstStyle/>
          <a:p>
            <a:r>
              <a:rPr lang="ko-KR" altLang="en-US" sz="2600" b="1" dirty="0" smtClean="0">
                <a:solidFill>
                  <a:schemeClr val="bg1"/>
                </a:solidFill>
                <a:latin typeface="맑은 고딕" pitchFamily="50" charset="-127"/>
                <a:ea typeface="맑은 고딕" pitchFamily="50" charset="-127"/>
              </a:rPr>
              <a:t>주요사업 실적</a:t>
            </a:r>
            <a:endParaRPr lang="ko-KR" altLang="en-US" sz="2600" b="1" dirty="0">
              <a:solidFill>
                <a:schemeClr val="bg1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33" name="직사각형 32"/>
          <p:cNvSpPr/>
          <p:nvPr>
            <p:custDataLst>
              <p:tags r:id="rId3"/>
            </p:custDataLst>
          </p:nvPr>
        </p:nvSpPr>
        <p:spPr>
          <a:xfrm>
            <a:off x="7694373" y="270173"/>
            <a:ext cx="1441420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ko-KR" altLang="en-US" sz="1400" dirty="0" err="1" smtClean="0">
                <a:solidFill>
                  <a:srgbClr val="36A1D6"/>
                </a:solidFill>
              </a:rPr>
              <a:t>피엔제이컨설팅</a:t>
            </a:r>
            <a:endParaRPr lang="ko-KR" altLang="en-US" sz="1400" dirty="0">
              <a:solidFill>
                <a:srgbClr val="36A1D6"/>
              </a:solidFill>
            </a:endParaRPr>
          </a:p>
        </p:txBody>
      </p:sp>
      <p:cxnSp>
        <p:nvCxnSpPr>
          <p:cNvPr id="7" name="직선 연결선 6"/>
          <p:cNvCxnSpPr/>
          <p:nvPr/>
        </p:nvCxnSpPr>
        <p:spPr>
          <a:xfrm>
            <a:off x="1547" y="768769"/>
            <a:ext cx="9145768" cy="0"/>
          </a:xfrm>
          <a:prstGeom prst="line">
            <a:avLst/>
          </a:prstGeom>
          <a:ln w="3175">
            <a:solidFill>
              <a:srgbClr val="EF001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" name="그룹 7">
            <a:extLst>
              <a:ext uri="{FF2B5EF4-FFF2-40B4-BE49-F238E27FC236}">
                <a16:creationId xmlns:a16="http://schemas.microsoft.com/office/drawing/2014/main" xmlns="" id="{1A42463C-3BF6-44A3-BD1C-39C3CBC7FC0F}"/>
              </a:ext>
            </a:extLst>
          </p:cNvPr>
          <p:cNvGrpSpPr/>
          <p:nvPr/>
        </p:nvGrpSpPr>
        <p:grpSpPr>
          <a:xfrm>
            <a:off x="603759" y="889693"/>
            <a:ext cx="900100" cy="369332"/>
            <a:chOff x="533202" y="827420"/>
            <a:chExt cx="900100" cy="369332"/>
          </a:xfrm>
        </p:grpSpPr>
        <p:sp>
          <p:nvSpPr>
            <p:cNvPr id="9" name="직사각형 8">
              <a:extLst>
                <a:ext uri="{FF2B5EF4-FFF2-40B4-BE49-F238E27FC236}">
                  <a16:creationId xmlns:a16="http://schemas.microsoft.com/office/drawing/2014/main" xmlns="" id="{44776099-47F3-4CD2-BE65-BE4696C1343D}"/>
                </a:ext>
              </a:extLst>
            </p:cNvPr>
            <p:cNvSpPr/>
            <p:nvPr/>
          </p:nvSpPr>
          <p:spPr>
            <a:xfrm>
              <a:off x="575375" y="827420"/>
              <a:ext cx="857927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ko-KR" spc="-100" dirty="0" smtClean="0">
                  <a:ln>
                    <a:solidFill>
                      <a:srgbClr val="D91962">
                        <a:alpha val="0"/>
                      </a:srgbClr>
                    </a:solidFill>
                  </a:ln>
                  <a:solidFill>
                    <a:schemeClr val="bg1">
                      <a:lumMod val="50000"/>
                    </a:schemeClr>
                  </a:solidFill>
                  <a:latin typeface="+mj-ea"/>
                  <a:ea typeface="+mj-ea"/>
                </a:rPr>
                <a:t>2017</a:t>
              </a:r>
              <a:r>
                <a:rPr lang="ko-KR" altLang="en-US" spc="-100">
                  <a:ln>
                    <a:solidFill>
                      <a:srgbClr val="D91962">
                        <a:alpha val="0"/>
                      </a:srgbClr>
                    </a:solidFill>
                  </a:ln>
                  <a:solidFill>
                    <a:schemeClr val="bg1">
                      <a:lumMod val="50000"/>
                    </a:schemeClr>
                  </a:solidFill>
                  <a:latin typeface="+mj-ea"/>
                  <a:ea typeface="+mj-ea"/>
                </a:rPr>
                <a:t>년</a:t>
              </a:r>
              <a:endParaRPr lang="ko-KR" altLang="en-US" dirty="0">
                <a:solidFill>
                  <a:schemeClr val="bg1">
                    <a:lumMod val="50000"/>
                  </a:schemeClr>
                </a:solidFill>
                <a:latin typeface="+mj-ea"/>
                <a:ea typeface="+mj-ea"/>
              </a:endParaRPr>
            </a:p>
          </p:txBody>
        </p:sp>
        <p:cxnSp>
          <p:nvCxnSpPr>
            <p:cNvPr id="12" name="직선 연결선 11">
              <a:extLst>
                <a:ext uri="{FF2B5EF4-FFF2-40B4-BE49-F238E27FC236}">
                  <a16:creationId xmlns:a16="http://schemas.microsoft.com/office/drawing/2014/main" xmlns="" id="{4CD3BEE2-591C-446F-BFBB-82B91B238E2B}"/>
                </a:ext>
              </a:extLst>
            </p:cNvPr>
            <p:cNvCxnSpPr/>
            <p:nvPr/>
          </p:nvCxnSpPr>
          <p:spPr>
            <a:xfrm>
              <a:off x="533202" y="899428"/>
              <a:ext cx="0" cy="225316"/>
            </a:xfrm>
            <a:prstGeom prst="line">
              <a:avLst/>
            </a:prstGeom>
            <a:ln w="63500">
              <a:solidFill>
                <a:schemeClr val="tx1">
                  <a:lumMod val="50000"/>
                  <a:lumOff val="50000"/>
                </a:scheme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aphicFrame>
        <p:nvGraphicFramePr>
          <p:cNvPr id="13" name="다이어그램 12">
            <a:extLst>
              <a:ext uri="{FF2B5EF4-FFF2-40B4-BE49-F238E27FC236}">
                <a16:creationId xmlns:a16="http://schemas.microsoft.com/office/drawing/2014/main" xmlns="" id="{C148A572-0DF4-4A49-9088-611A8AB1726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880458480"/>
              </p:ext>
            </p:extLst>
          </p:nvPr>
        </p:nvGraphicFramePr>
        <p:xfrm>
          <a:off x="827584" y="1373325"/>
          <a:ext cx="7560840" cy="471590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</p:spTree>
    <p:custDataLst>
      <p:tags r:id="rId1"/>
    </p:custDataLst>
    <p:extLst>
      <p:ext uri="{BB962C8B-B14F-4D97-AF65-F5344CB8AC3E}">
        <p14:creationId xmlns:p14="http://schemas.microsoft.com/office/powerpoint/2010/main" val="1052217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직사각형 4"/>
          <p:cNvSpPr/>
          <p:nvPr>
            <p:custDataLst>
              <p:tags r:id="rId2"/>
            </p:custDataLst>
          </p:nvPr>
        </p:nvSpPr>
        <p:spPr>
          <a:xfrm>
            <a:off x="1219464" y="2411565"/>
            <a:ext cx="6705073" cy="497501"/>
          </a:xfrm>
          <a:prstGeom prst="rect">
            <a:avLst/>
          </a:prstGeom>
          <a:solidFill>
            <a:schemeClr val="bg1"/>
          </a:solidFill>
          <a:ln w="28575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맑은 고딕" pitchFamily="50" charset="-127"/>
              <a:ea typeface="맑은 고딕" pitchFamily="50" charset="-127"/>
            </a:endParaRPr>
          </a:p>
        </p:txBody>
      </p:sp>
      <p:cxnSp>
        <p:nvCxnSpPr>
          <p:cNvPr id="7" name="직선 연결선 6"/>
          <p:cNvCxnSpPr/>
          <p:nvPr>
            <p:custDataLst>
              <p:tags r:id="rId3"/>
            </p:custDataLst>
          </p:nvPr>
        </p:nvCxnSpPr>
        <p:spPr>
          <a:xfrm rot="5400000">
            <a:off x="1845258" y="2665203"/>
            <a:ext cx="350717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 Box 3"/>
          <p:cNvSpPr txBox="1"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1238999" y="2372296"/>
            <a:ext cx="781343" cy="55399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 anchor="ctr" anchorCtr="0">
            <a:spAutoFit/>
            <a:scene3d>
              <a:camera prst="orthographicFront"/>
              <a:lightRig rig="threePt" dir="t"/>
            </a:scene3d>
            <a:sp3d>
              <a:bevelT w="0" h="38100"/>
              <a:bevelB w="0" h="0"/>
            </a:sp3d>
          </a:bodyPr>
          <a:lstStyle/>
          <a:p>
            <a:pPr algn="ctr"/>
            <a:r>
              <a:rPr lang="en-US" altLang="ko-KR" sz="3000" b="1" dirty="0" smtClean="0">
                <a:solidFill>
                  <a:srgbClr val="10A0DC"/>
                </a:solidFill>
                <a:latin typeface="맑은 고딕" pitchFamily="50" charset="-127"/>
                <a:ea typeface="맑은 고딕" pitchFamily="50" charset="-127"/>
              </a:rPr>
              <a:t>01</a:t>
            </a:r>
            <a:endParaRPr lang="ko-KR" altLang="en-US" sz="3000" b="1" dirty="0">
              <a:solidFill>
                <a:srgbClr val="10A0DC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9" name="Text Box 3"/>
          <p:cNvSpPr txBox="1"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2152801" y="2428884"/>
            <a:ext cx="5542598" cy="46166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 anchor="ctr" anchorCtr="0">
            <a:spAutoFit/>
            <a:scene3d>
              <a:camera prst="orthographicFront"/>
              <a:lightRig rig="threePt" dir="t"/>
            </a:scene3d>
            <a:sp3d>
              <a:bevelT w="0" h="38100"/>
              <a:bevelB w="0" h="0"/>
            </a:sp3d>
          </a:bodyPr>
          <a:lstStyle/>
          <a:p>
            <a:r>
              <a:rPr lang="en-US" altLang="ko-KR" sz="2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맑은 고딕" pitchFamily="50" charset="-127"/>
              </a:rPr>
              <a:t>Pro-Workflow</a:t>
            </a:r>
            <a:r>
              <a:rPr lang="en-US" altLang="ko-KR" sz="24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맑은 고딕" pitchFamily="50" charset="-127"/>
              </a:rPr>
              <a:t>™</a:t>
            </a:r>
            <a:endParaRPr lang="ko-KR" altLang="en-US" sz="2400" b="1">
              <a:solidFill>
                <a:schemeClr val="tx1">
                  <a:lumMod val="85000"/>
                  <a:lumOff val="15000"/>
                </a:schemeClr>
              </a:solidFill>
              <a:latin typeface="맑은 고딕" pitchFamily="50" charset="-127"/>
            </a:endParaRPr>
          </a:p>
        </p:txBody>
      </p:sp>
      <p:sp>
        <p:nvSpPr>
          <p:cNvPr id="27" name="직사각형 26"/>
          <p:cNvSpPr/>
          <p:nvPr>
            <p:custDataLst>
              <p:tags r:id="rId6"/>
            </p:custDataLst>
          </p:nvPr>
        </p:nvSpPr>
        <p:spPr>
          <a:xfrm>
            <a:off x="1219464" y="3121837"/>
            <a:ext cx="6705073" cy="497501"/>
          </a:xfrm>
          <a:prstGeom prst="rect">
            <a:avLst/>
          </a:prstGeom>
          <a:solidFill>
            <a:schemeClr val="bg1"/>
          </a:solidFill>
          <a:ln w="28575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맑은 고딕" pitchFamily="50" charset="-127"/>
              <a:ea typeface="맑은 고딕" pitchFamily="50" charset="-127"/>
            </a:endParaRPr>
          </a:p>
        </p:txBody>
      </p:sp>
      <p:cxnSp>
        <p:nvCxnSpPr>
          <p:cNvPr id="28" name="직선 연결선 27"/>
          <p:cNvCxnSpPr/>
          <p:nvPr>
            <p:custDataLst>
              <p:tags r:id="rId7"/>
            </p:custDataLst>
          </p:nvPr>
        </p:nvCxnSpPr>
        <p:spPr>
          <a:xfrm rot="5400000">
            <a:off x="1845258" y="3375475"/>
            <a:ext cx="350717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ext Box 3"/>
          <p:cNvSpPr txBox="1">
            <a:spLocks noChangeArrowheads="1"/>
          </p:cNvSpPr>
          <p:nvPr>
            <p:custDataLst>
              <p:tags r:id="rId8"/>
            </p:custDataLst>
          </p:nvPr>
        </p:nvSpPr>
        <p:spPr bwMode="auto">
          <a:xfrm>
            <a:off x="1238999" y="3082568"/>
            <a:ext cx="781343" cy="55399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 anchor="ctr" anchorCtr="0">
            <a:spAutoFit/>
            <a:scene3d>
              <a:camera prst="orthographicFront"/>
              <a:lightRig rig="threePt" dir="t"/>
            </a:scene3d>
            <a:sp3d>
              <a:bevelT w="0" h="38100"/>
              <a:bevelB w="0" h="0"/>
            </a:sp3d>
          </a:bodyPr>
          <a:lstStyle/>
          <a:p>
            <a:pPr algn="ctr"/>
            <a:r>
              <a:rPr lang="en-US" altLang="ko-KR" sz="3000" b="1" dirty="0" smtClean="0">
                <a:solidFill>
                  <a:srgbClr val="10A0DC"/>
                </a:solidFill>
                <a:latin typeface="맑은 고딕" pitchFamily="50" charset="-127"/>
                <a:ea typeface="맑은 고딕" pitchFamily="50" charset="-127"/>
              </a:rPr>
              <a:t>02</a:t>
            </a:r>
            <a:endParaRPr lang="ko-KR" altLang="en-US" sz="3000" b="1" dirty="0">
              <a:solidFill>
                <a:srgbClr val="10A0DC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30" name="Text Box 3"/>
          <p:cNvSpPr txBox="1">
            <a:spLocks noChangeArrowheads="1"/>
          </p:cNvSpPr>
          <p:nvPr>
            <p:custDataLst>
              <p:tags r:id="rId9"/>
            </p:custDataLst>
          </p:nvPr>
        </p:nvSpPr>
        <p:spPr bwMode="auto">
          <a:xfrm>
            <a:off x="2152801" y="3154545"/>
            <a:ext cx="5542598" cy="43088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 anchor="ctr" anchorCtr="0">
            <a:spAutoFit/>
            <a:scene3d>
              <a:camera prst="orthographicFront"/>
              <a:lightRig rig="threePt" dir="t"/>
            </a:scene3d>
            <a:sp3d>
              <a:bevelT w="0" h="38100"/>
              <a:bevelB w="0" h="0"/>
            </a:sp3d>
          </a:bodyPr>
          <a:lstStyle/>
          <a:p>
            <a:r>
              <a:rPr lang="ko-KR" altLang="en-US" sz="22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맑은 고딕" pitchFamily="50" charset="-127"/>
              </a:rPr>
              <a:t>피엔제이컨설팅</a:t>
            </a:r>
            <a:r>
              <a:rPr lang="ko-KR" altLang="en-US" sz="2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맑은 고딕" pitchFamily="50" charset="-127"/>
              </a:rPr>
              <a:t> 소개</a:t>
            </a:r>
            <a:endParaRPr lang="ko-KR" altLang="en-US" sz="2200" b="1" dirty="0">
              <a:solidFill>
                <a:schemeClr val="tx1">
                  <a:lumMod val="75000"/>
                  <a:lumOff val="25000"/>
                </a:schemeClr>
              </a:solidFill>
              <a:latin typeface="맑은 고딕" pitchFamily="50" charset="-127"/>
            </a:endParaRP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Box 3"/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229414" y="45117"/>
            <a:ext cx="5542598" cy="49244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 anchor="ctr" anchorCtr="0">
            <a:spAutoFit/>
            <a:scene3d>
              <a:camera prst="orthographicFront"/>
              <a:lightRig rig="threePt" dir="t"/>
            </a:scene3d>
            <a:sp3d>
              <a:bevelT w="0" h="38100"/>
            </a:sp3d>
          </a:bodyPr>
          <a:lstStyle/>
          <a:p>
            <a:r>
              <a:rPr lang="ko-KR" altLang="en-US" sz="2600" b="1" dirty="0" smtClean="0">
                <a:solidFill>
                  <a:schemeClr val="bg1"/>
                </a:solidFill>
                <a:latin typeface="맑은 고딕" pitchFamily="50" charset="-127"/>
                <a:ea typeface="맑은 고딕" pitchFamily="50" charset="-127"/>
              </a:rPr>
              <a:t>주요사업 실적</a:t>
            </a:r>
            <a:endParaRPr lang="ko-KR" altLang="en-US" sz="2600" b="1" dirty="0">
              <a:solidFill>
                <a:schemeClr val="bg1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33" name="직사각형 32"/>
          <p:cNvSpPr/>
          <p:nvPr>
            <p:custDataLst>
              <p:tags r:id="rId3"/>
            </p:custDataLst>
          </p:nvPr>
        </p:nvSpPr>
        <p:spPr>
          <a:xfrm>
            <a:off x="7694373" y="270173"/>
            <a:ext cx="1441420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ko-KR" altLang="en-US" sz="1400" dirty="0" err="1" smtClean="0">
                <a:solidFill>
                  <a:srgbClr val="36A1D6"/>
                </a:solidFill>
              </a:rPr>
              <a:t>피엔제이컨설팅</a:t>
            </a:r>
            <a:endParaRPr lang="ko-KR" altLang="en-US" sz="1400" dirty="0">
              <a:solidFill>
                <a:srgbClr val="36A1D6"/>
              </a:solidFill>
            </a:endParaRPr>
          </a:p>
        </p:txBody>
      </p:sp>
      <p:cxnSp>
        <p:nvCxnSpPr>
          <p:cNvPr id="7" name="직선 연결선 6"/>
          <p:cNvCxnSpPr/>
          <p:nvPr/>
        </p:nvCxnSpPr>
        <p:spPr>
          <a:xfrm>
            <a:off x="1547" y="768769"/>
            <a:ext cx="9145768" cy="0"/>
          </a:xfrm>
          <a:prstGeom prst="line">
            <a:avLst/>
          </a:prstGeom>
          <a:ln w="3175">
            <a:solidFill>
              <a:srgbClr val="EF001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" name="그룹 7">
            <a:extLst>
              <a:ext uri="{FF2B5EF4-FFF2-40B4-BE49-F238E27FC236}">
                <a16:creationId xmlns:a16="http://schemas.microsoft.com/office/drawing/2014/main" xmlns="" id="{1A42463C-3BF6-44A3-BD1C-39C3CBC7FC0F}"/>
              </a:ext>
            </a:extLst>
          </p:cNvPr>
          <p:cNvGrpSpPr/>
          <p:nvPr/>
        </p:nvGrpSpPr>
        <p:grpSpPr>
          <a:xfrm>
            <a:off x="603759" y="889693"/>
            <a:ext cx="900100" cy="369332"/>
            <a:chOff x="533202" y="827420"/>
            <a:chExt cx="900100" cy="369332"/>
          </a:xfrm>
        </p:grpSpPr>
        <p:sp>
          <p:nvSpPr>
            <p:cNvPr id="9" name="직사각형 8">
              <a:extLst>
                <a:ext uri="{FF2B5EF4-FFF2-40B4-BE49-F238E27FC236}">
                  <a16:creationId xmlns:a16="http://schemas.microsoft.com/office/drawing/2014/main" xmlns="" id="{44776099-47F3-4CD2-BE65-BE4696C1343D}"/>
                </a:ext>
              </a:extLst>
            </p:cNvPr>
            <p:cNvSpPr/>
            <p:nvPr/>
          </p:nvSpPr>
          <p:spPr>
            <a:xfrm>
              <a:off x="575375" y="827420"/>
              <a:ext cx="857927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ko-KR" spc="-100" dirty="0" smtClean="0">
                  <a:ln>
                    <a:solidFill>
                      <a:srgbClr val="D91962">
                        <a:alpha val="0"/>
                      </a:srgbClr>
                    </a:solidFill>
                  </a:ln>
                  <a:solidFill>
                    <a:schemeClr val="bg1">
                      <a:lumMod val="50000"/>
                    </a:schemeClr>
                  </a:solidFill>
                  <a:latin typeface="+mj-ea"/>
                  <a:ea typeface="+mj-ea"/>
                </a:rPr>
                <a:t>2016</a:t>
              </a:r>
              <a:r>
                <a:rPr lang="ko-KR" altLang="en-US" spc="-100" smtClean="0">
                  <a:ln>
                    <a:solidFill>
                      <a:srgbClr val="D91962">
                        <a:alpha val="0"/>
                      </a:srgbClr>
                    </a:solidFill>
                  </a:ln>
                  <a:solidFill>
                    <a:schemeClr val="bg1">
                      <a:lumMod val="50000"/>
                    </a:schemeClr>
                  </a:solidFill>
                  <a:latin typeface="+mj-ea"/>
                  <a:ea typeface="+mj-ea"/>
                </a:rPr>
                <a:t>년</a:t>
              </a:r>
              <a:endParaRPr lang="ko-KR" altLang="en-US" dirty="0">
                <a:solidFill>
                  <a:schemeClr val="bg1">
                    <a:lumMod val="50000"/>
                  </a:schemeClr>
                </a:solidFill>
                <a:latin typeface="+mj-ea"/>
                <a:ea typeface="+mj-ea"/>
              </a:endParaRPr>
            </a:p>
          </p:txBody>
        </p:sp>
        <p:cxnSp>
          <p:nvCxnSpPr>
            <p:cNvPr id="12" name="직선 연결선 11">
              <a:extLst>
                <a:ext uri="{FF2B5EF4-FFF2-40B4-BE49-F238E27FC236}">
                  <a16:creationId xmlns:a16="http://schemas.microsoft.com/office/drawing/2014/main" xmlns="" id="{4CD3BEE2-591C-446F-BFBB-82B91B238E2B}"/>
                </a:ext>
              </a:extLst>
            </p:cNvPr>
            <p:cNvCxnSpPr/>
            <p:nvPr/>
          </p:nvCxnSpPr>
          <p:spPr>
            <a:xfrm>
              <a:off x="533202" y="899428"/>
              <a:ext cx="0" cy="225316"/>
            </a:xfrm>
            <a:prstGeom prst="line">
              <a:avLst/>
            </a:prstGeom>
            <a:ln w="63500">
              <a:solidFill>
                <a:schemeClr val="tx1">
                  <a:lumMod val="50000"/>
                  <a:lumOff val="50000"/>
                </a:scheme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aphicFrame>
        <p:nvGraphicFramePr>
          <p:cNvPr id="13" name="다이어그램 12">
            <a:extLst>
              <a:ext uri="{FF2B5EF4-FFF2-40B4-BE49-F238E27FC236}">
                <a16:creationId xmlns:a16="http://schemas.microsoft.com/office/drawing/2014/main" xmlns="" id="{C148A572-0DF4-4A49-9088-611A8AB17261}"/>
              </a:ext>
            </a:extLst>
          </p:cNvPr>
          <p:cNvGraphicFramePr/>
          <p:nvPr>
            <p:extLst/>
          </p:nvPr>
        </p:nvGraphicFramePr>
        <p:xfrm>
          <a:off x="827584" y="1373325"/>
          <a:ext cx="7560840" cy="471590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</p:spTree>
    <p:custDataLst>
      <p:tags r:id="rId1"/>
    </p:custDataLst>
    <p:extLst>
      <p:ext uri="{BB962C8B-B14F-4D97-AF65-F5344CB8AC3E}">
        <p14:creationId xmlns:p14="http://schemas.microsoft.com/office/powerpoint/2010/main" val="36635177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Box 3"/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229414" y="45117"/>
            <a:ext cx="5542598" cy="49244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 anchor="ctr" anchorCtr="0">
            <a:spAutoFit/>
            <a:scene3d>
              <a:camera prst="orthographicFront"/>
              <a:lightRig rig="threePt" dir="t"/>
            </a:scene3d>
            <a:sp3d>
              <a:bevelT w="0" h="38100"/>
            </a:sp3d>
          </a:bodyPr>
          <a:lstStyle/>
          <a:p>
            <a:r>
              <a:rPr lang="ko-KR" altLang="en-US" sz="2600" b="1" dirty="0" smtClean="0">
                <a:solidFill>
                  <a:schemeClr val="bg1"/>
                </a:solidFill>
                <a:latin typeface="맑은 고딕" pitchFamily="50" charset="-127"/>
                <a:ea typeface="맑은 고딕" pitchFamily="50" charset="-127"/>
              </a:rPr>
              <a:t>주요사업 실적</a:t>
            </a:r>
            <a:endParaRPr lang="ko-KR" altLang="en-US" sz="2600" b="1" dirty="0">
              <a:solidFill>
                <a:schemeClr val="bg1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33" name="직사각형 32"/>
          <p:cNvSpPr/>
          <p:nvPr>
            <p:custDataLst>
              <p:tags r:id="rId3"/>
            </p:custDataLst>
          </p:nvPr>
        </p:nvSpPr>
        <p:spPr>
          <a:xfrm>
            <a:off x="7694373" y="270173"/>
            <a:ext cx="1441420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ko-KR" altLang="en-US" sz="1400" dirty="0" err="1" smtClean="0">
                <a:solidFill>
                  <a:srgbClr val="36A1D6"/>
                </a:solidFill>
              </a:rPr>
              <a:t>피엔제이컨설팅</a:t>
            </a:r>
            <a:endParaRPr lang="ko-KR" altLang="en-US" sz="1400" dirty="0">
              <a:solidFill>
                <a:srgbClr val="36A1D6"/>
              </a:solidFill>
            </a:endParaRPr>
          </a:p>
        </p:txBody>
      </p:sp>
      <p:cxnSp>
        <p:nvCxnSpPr>
          <p:cNvPr id="7" name="직선 연결선 6"/>
          <p:cNvCxnSpPr/>
          <p:nvPr/>
        </p:nvCxnSpPr>
        <p:spPr>
          <a:xfrm>
            <a:off x="1547" y="768769"/>
            <a:ext cx="9145768" cy="0"/>
          </a:xfrm>
          <a:prstGeom prst="line">
            <a:avLst/>
          </a:prstGeom>
          <a:ln w="3175">
            <a:solidFill>
              <a:srgbClr val="EF001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" name="그룹 7">
            <a:extLst>
              <a:ext uri="{FF2B5EF4-FFF2-40B4-BE49-F238E27FC236}">
                <a16:creationId xmlns:a16="http://schemas.microsoft.com/office/drawing/2014/main" xmlns="" id="{1A42463C-3BF6-44A3-BD1C-39C3CBC7FC0F}"/>
              </a:ext>
            </a:extLst>
          </p:cNvPr>
          <p:cNvGrpSpPr/>
          <p:nvPr/>
        </p:nvGrpSpPr>
        <p:grpSpPr>
          <a:xfrm>
            <a:off x="603759" y="889693"/>
            <a:ext cx="900100" cy="369332"/>
            <a:chOff x="533202" y="827420"/>
            <a:chExt cx="900100" cy="369332"/>
          </a:xfrm>
        </p:grpSpPr>
        <p:sp>
          <p:nvSpPr>
            <p:cNvPr id="9" name="직사각형 8">
              <a:extLst>
                <a:ext uri="{FF2B5EF4-FFF2-40B4-BE49-F238E27FC236}">
                  <a16:creationId xmlns:a16="http://schemas.microsoft.com/office/drawing/2014/main" xmlns="" id="{44776099-47F3-4CD2-BE65-BE4696C1343D}"/>
                </a:ext>
              </a:extLst>
            </p:cNvPr>
            <p:cNvSpPr/>
            <p:nvPr/>
          </p:nvSpPr>
          <p:spPr>
            <a:xfrm>
              <a:off x="575375" y="827420"/>
              <a:ext cx="857927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ko-KR" spc="-100" dirty="0" smtClean="0">
                  <a:ln>
                    <a:solidFill>
                      <a:srgbClr val="D91962">
                        <a:alpha val="0"/>
                      </a:srgbClr>
                    </a:solidFill>
                  </a:ln>
                  <a:solidFill>
                    <a:schemeClr val="bg1">
                      <a:lumMod val="50000"/>
                    </a:schemeClr>
                  </a:solidFill>
                  <a:latin typeface="+mj-ea"/>
                  <a:ea typeface="+mj-ea"/>
                </a:rPr>
                <a:t>2015</a:t>
              </a:r>
              <a:r>
                <a:rPr lang="ko-KR" altLang="en-US" spc="-100" smtClean="0">
                  <a:ln>
                    <a:solidFill>
                      <a:srgbClr val="D91962">
                        <a:alpha val="0"/>
                      </a:srgbClr>
                    </a:solidFill>
                  </a:ln>
                  <a:solidFill>
                    <a:schemeClr val="bg1">
                      <a:lumMod val="50000"/>
                    </a:schemeClr>
                  </a:solidFill>
                  <a:latin typeface="+mj-ea"/>
                  <a:ea typeface="+mj-ea"/>
                </a:rPr>
                <a:t>년</a:t>
              </a:r>
              <a:endParaRPr lang="ko-KR" altLang="en-US" dirty="0">
                <a:solidFill>
                  <a:schemeClr val="bg1">
                    <a:lumMod val="50000"/>
                  </a:schemeClr>
                </a:solidFill>
                <a:latin typeface="+mj-ea"/>
                <a:ea typeface="+mj-ea"/>
              </a:endParaRPr>
            </a:p>
          </p:txBody>
        </p:sp>
        <p:cxnSp>
          <p:nvCxnSpPr>
            <p:cNvPr id="12" name="직선 연결선 11">
              <a:extLst>
                <a:ext uri="{FF2B5EF4-FFF2-40B4-BE49-F238E27FC236}">
                  <a16:creationId xmlns:a16="http://schemas.microsoft.com/office/drawing/2014/main" xmlns="" id="{4CD3BEE2-591C-446F-BFBB-82B91B238E2B}"/>
                </a:ext>
              </a:extLst>
            </p:cNvPr>
            <p:cNvCxnSpPr/>
            <p:nvPr/>
          </p:nvCxnSpPr>
          <p:spPr>
            <a:xfrm>
              <a:off x="533202" y="899428"/>
              <a:ext cx="0" cy="225316"/>
            </a:xfrm>
            <a:prstGeom prst="line">
              <a:avLst/>
            </a:prstGeom>
            <a:ln w="63500">
              <a:solidFill>
                <a:schemeClr val="tx1">
                  <a:lumMod val="50000"/>
                  <a:lumOff val="50000"/>
                </a:scheme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aphicFrame>
        <p:nvGraphicFramePr>
          <p:cNvPr id="13" name="다이어그램 12">
            <a:extLst>
              <a:ext uri="{FF2B5EF4-FFF2-40B4-BE49-F238E27FC236}">
                <a16:creationId xmlns:a16="http://schemas.microsoft.com/office/drawing/2014/main" xmlns="" id="{C148A572-0DF4-4A49-9088-611A8AB1726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277456584"/>
              </p:ext>
            </p:extLst>
          </p:nvPr>
        </p:nvGraphicFramePr>
        <p:xfrm>
          <a:off x="827584" y="1373325"/>
          <a:ext cx="7560840" cy="471590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</p:spTree>
    <p:custDataLst>
      <p:tags r:id="rId1"/>
    </p:custDataLst>
    <p:extLst>
      <p:ext uri="{BB962C8B-B14F-4D97-AF65-F5344CB8AC3E}">
        <p14:creationId xmlns:p14="http://schemas.microsoft.com/office/powerpoint/2010/main" val="37446946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그림 6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314058">
            <a:off x="415166" y="5451396"/>
            <a:ext cx="1155556" cy="520635"/>
          </a:xfrm>
          <a:prstGeom prst="rect">
            <a:avLst/>
          </a:prstGeom>
        </p:spPr>
      </p:pic>
      <p:grpSp>
        <p:nvGrpSpPr>
          <p:cNvPr id="12" name="그룹 11"/>
          <p:cNvGrpSpPr/>
          <p:nvPr>
            <p:custDataLst>
              <p:tags r:id="rId3"/>
            </p:custDataLst>
          </p:nvPr>
        </p:nvGrpSpPr>
        <p:grpSpPr>
          <a:xfrm>
            <a:off x="2929723" y="1908206"/>
            <a:ext cx="5925253" cy="3434577"/>
            <a:chOff x="2975853" y="1908206"/>
            <a:chExt cx="5925253" cy="3434577"/>
          </a:xfrm>
        </p:grpSpPr>
        <p:sp>
          <p:nvSpPr>
            <p:cNvPr id="56" name="Tile"/>
            <p:cNvSpPr/>
            <p:nvPr>
              <p:custDataLst>
                <p:custData r:id="rId4"/>
              </p:custDataLst>
            </p:nvPr>
          </p:nvSpPr>
          <p:spPr>
            <a:xfrm>
              <a:off x="4720967" y="3659369"/>
              <a:ext cx="4180139" cy="1683414"/>
            </a:xfrm>
            <a:prstGeom prst="rect">
              <a:avLst/>
            </a:prstGeom>
            <a:solidFill>
              <a:srgbClr val="3096DC"/>
            </a:solidFill>
            <a:ln>
              <a:noFill/>
            </a:ln>
          </p:spPr>
          <p:style>
            <a:lnRef idx="2">
              <a:srgbClr val="4F81BD">
                <a:shade val="50000"/>
              </a:srgbClr>
            </a:lnRef>
            <a:fillRef idx="1">
              <a:srgbClr val="4F81BD"/>
            </a:fillRef>
            <a:effectRef idx="0">
              <a:srgbClr val="4F81BD"/>
            </a:effectRef>
            <a:fontRef idx="minor">
              <a:srgbClr val="000000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" name="Text Box 32"/>
            <p:cNvSpPr txBox="1">
              <a:spLocks noChangeArrowheads="1"/>
            </p:cNvSpPr>
            <p:nvPr/>
          </p:nvSpPr>
          <p:spPr bwMode="auto">
            <a:xfrm>
              <a:off x="4618130" y="3789040"/>
              <a:ext cx="4203784" cy="14927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r">
                <a:lnSpc>
                  <a:spcPct val="130000"/>
                </a:lnSpc>
                <a:defRPr/>
              </a:pPr>
              <a:r>
                <a:rPr lang="ko-KR" altLang="en-US" sz="1400" b="1" dirty="0" smtClean="0">
                  <a:solidFill>
                    <a:prstClr val="white"/>
                  </a:solidFill>
                  <a:cs typeface="Arial" pitchFamily="34" charset="0"/>
                </a:rPr>
                <a:t>기술문의</a:t>
              </a:r>
              <a:endParaRPr lang="en-US" altLang="ko-KR" sz="1400" b="1" dirty="0" smtClean="0">
                <a:solidFill>
                  <a:prstClr val="white"/>
                </a:solidFill>
                <a:cs typeface="Arial" pitchFamily="34" charset="0"/>
              </a:endParaRPr>
            </a:p>
            <a:p>
              <a:pPr algn="r">
                <a:lnSpc>
                  <a:spcPct val="130000"/>
                </a:lnSpc>
                <a:defRPr/>
              </a:pPr>
              <a:r>
                <a:rPr lang="ko-KR" altLang="en-US" sz="1400" dirty="0" smtClean="0">
                  <a:solidFill>
                    <a:prstClr val="white"/>
                  </a:solidFill>
                  <a:cs typeface="Arial" pitchFamily="34" charset="0"/>
                </a:rPr>
                <a:t>주식회사 </a:t>
              </a:r>
              <a:r>
                <a:rPr lang="ko-KR" altLang="en-US" sz="1400" dirty="0" err="1" smtClean="0">
                  <a:solidFill>
                    <a:prstClr val="white"/>
                  </a:solidFill>
                  <a:cs typeface="Arial" pitchFamily="34" charset="0"/>
                </a:rPr>
                <a:t>피엔제이컨설팅</a:t>
              </a:r>
              <a:r>
                <a:rPr lang="en-US" altLang="ko-KR" sz="1400" dirty="0">
                  <a:solidFill>
                    <a:prstClr val="white"/>
                  </a:solidFill>
                  <a:cs typeface="Arial" pitchFamily="34" charset="0"/>
                </a:rPr>
                <a:t/>
              </a:r>
              <a:br>
                <a:rPr lang="en-US" altLang="ko-KR" sz="1400" dirty="0">
                  <a:solidFill>
                    <a:prstClr val="white"/>
                  </a:solidFill>
                  <a:cs typeface="Arial" pitchFamily="34" charset="0"/>
                </a:rPr>
              </a:br>
              <a:r>
                <a:rPr lang="ko-KR" altLang="en-US" sz="1400" smtClean="0">
                  <a:solidFill>
                    <a:prstClr val="white"/>
                  </a:solidFill>
                  <a:cs typeface="Arial" charset="0"/>
                </a:rPr>
                <a:t>박재희</a:t>
              </a:r>
              <a:endParaRPr lang="en-US" altLang="ko-KR" sz="1400" dirty="0" smtClean="0">
                <a:solidFill>
                  <a:prstClr val="white"/>
                </a:solidFill>
                <a:cs typeface="Arial" charset="0"/>
              </a:endParaRPr>
            </a:p>
            <a:p>
              <a:pPr algn="r">
                <a:lnSpc>
                  <a:spcPct val="130000"/>
                </a:lnSpc>
                <a:defRPr/>
              </a:pPr>
              <a:r>
                <a:rPr lang="en-US" altLang="ko-KR" sz="1400" dirty="0" smtClean="0">
                  <a:solidFill>
                    <a:prstClr val="white"/>
                  </a:solidFill>
                  <a:cs typeface="Arial" pitchFamily="34" charset="0"/>
                </a:rPr>
                <a:t>070-8656-2570 </a:t>
              </a:r>
              <a:r>
                <a:rPr lang="en-US" altLang="ko-KR" sz="1400" dirty="0">
                  <a:solidFill>
                    <a:prstClr val="white"/>
                  </a:solidFill>
                  <a:cs typeface="Arial" charset="0"/>
                </a:rPr>
                <a:t>/</a:t>
              </a:r>
              <a:r>
                <a:rPr lang="en-US" altLang="ko-KR" sz="1400" dirty="0">
                  <a:solidFill>
                    <a:prstClr val="white"/>
                  </a:solidFill>
                  <a:cs typeface="Arial" pitchFamily="34" charset="0"/>
                </a:rPr>
                <a:t> </a:t>
              </a:r>
              <a:r>
                <a:rPr lang="en-US" altLang="ko-KR" sz="1400" dirty="0" smtClean="0">
                  <a:solidFill>
                    <a:prstClr val="white"/>
                  </a:solidFill>
                  <a:cs typeface="Arial" pitchFamily="34" charset="0"/>
                </a:rPr>
                <a:t>010-3209-9116</a:t>
              </a:r>
              <a:endParaRPr lang="en-US" altLang="ko-KR" sz="1400" dirty="0">
                <a:solidFill>
                  <a:prstClr val="white"/>
                </a:solidFill>
                <a:cs typeface="Arial" pitchFamily="34" charset="0"/>
              </a:endParaRPr>
            </a:p>
            <a:p>
              <a:pPr algn="r">
                <a:lnSpc>
                  <a:spcPct val="130000"/>
                </a:lnSpc>
                <a:defRPr/>
              </a:pPr>
              <a:r>
                <a:rPr lang="en-US" altLang="ko-KR" sz="1400" dirty="0" smtClean="0">
                  <a:solidFill>
                    <a:prstClr val="white"/>
                  </a:solidFill>
                  <a:cs typeface="Arial" pitchFamily="34" charset="0"/>
                </a:rPr>
                <a:t>jhpark@pnjco.co.kr</a:t>
              </a:r>
              <a:endParaRPr lang="en-US" altLang="ko-KR" sz="1400" b="1" dirty="0">
                <a:solidFill>
                  <a:prstClr val="white"/>
                </a:solidFill>
                <a:cs typeface="Arial" pitchFamily="34" charset="0"/>
              </a:endParaRPr>
            </a:p>
          </p:txBody>
        </p:sp>
        <p:sp>
          <p:nvSpPr>
            <p:cNvPr id="48" name="Tile"/>
            <p:cNvSpPr/>
            <p:nvPr>
              <p:custDataLst>
                <p:custData r:id="rId5"/>
              </p:custDataLst>
            </p:nvPr>
          </p:nvSpPr>
          <p:spPr>
            <a:xfrm>
              <a:off x="2988508" y="1908206"/>
              <a:ext cx="5912598" cy="1683414"/>
            </a:xfrm>
            <a:prstGeom prst="rect">
              <a:avLst/>
            </a:prstGeom>
            <a:solidFill>
              <a:srgbClr val="2DBDDF"/>
            </a:solidFill>
            <a:ln>
              <a:noFill/>
            </a:ln>
          </p:spPr>
          <p:style>
            <a:lnRef idx="2">
              <a:srgbClr val="4F81BD">
                <a:shade val="50000"/>
              </a:srgbClr>
            </a:lnRef>
            <a:fillRef idx="1">
              <a:srgbClr val="4F81BD"/>
            </a:fillRef>
            <a:effectRef idx="0">
              <a:srgbClr val="4F81BD"/>
            </a:effectRef>
            <a:fontRef idx="minor">
              <a:srgbClr val="000000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Text Box 3"/>
            <p:cNvSpPr txBox="1">
              <a:spLocks noChangeArrowheads="1"/>
            </p:cNvSpPr>
            <p:nvPr/>
          </p:nvSpPr>
          <p:spPr bwMode="auto">
            <a:xfrm>
              <a:off x="2988507" y="2822179"/>
              <a:ext cx="5849217" cy="76944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5F5F5"/>
                  </a:solidFill>
                </a14:hiddenFill>
              </a:ext>
              <a:ext uri="{91240B29-F687-4F45-9708-019B960494DF}">
                <a14:hiddenLine xmlns:a14="http://schemas.microsoft.com/office/drawing/2010/main" w="28575" algn="ctr">
                  <a:solidFill>
                    <a:schemeClr val="folHlink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 algn="r"/>
              <a:r>
                <a:rPr lang="en-US" altLang="ko-KR" sz="4400" dirty="0">
                  <a:solidFill>
                    <a:prstClr val="white"/>
                  </a:solidFill>
                </a:rPr>
                <a:t>THANK YOU</a:t>
              </a:r>
            </a:p>
          </p:txBody>
        </p:sp>
        <p:sp>
          <p:nvSpPr>
            <p:cNvPr id="9" name="직사각형 8"/>
            <p:cNvSpPr/>
            <p:nvPr/>
          </p:nvSpPr>
          <p:spPr>
            <a:xfrm>
              <a:off x="5502478" y="2635708"/>
              <a:ext cx="2031645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ko-KR" dirty="0">
                  <a:solidFill>
                    <a:prstClr val="white"/>
                  </a:solidFill>
                </a:rPr>
                <a:t>End of Document</a:t>
              </a:r>
            </a:p>
          </p:txBody>
        </p:sp>
        <p:sp>
          <p:nvSpPr>
            <p:cNvPr id="51" name="Tile"/>
            <p:cNvSpPr/>
            <p:nvPr>
              <p:custDataLst>
                <p:custData r:id="rId6"/>
              </p:custDataLst>
            </p:nvPr>
          </p:nvSpPr>
          <p:spPr>
            <a:xfrm>
              <a:off x="2975853" y="3652669"/>
              <a:ext cx="1685408" cy="1683414"/>
            </a:xfrm>
            <a:prstGeom prst="rect">
              <a:avLst/>
            </a:prstGeom>
            <a:solidFill>
              <a:srgbClr val="2F6A9F"/>
            </a:solidFill>
            <a:ln>
              <a:noFill/>
            </a:ln>
          </p:spPr>
          <p:style>
            <a:lnRef idx="2">
              <a:srgbClr val="4F81BD">
                <a:shade val="50000"/>
              </a:srgbClr>
            </a:lnRef>
            <a:fillRef idx="1">
              <a:srgbClr val="4F81BD"/>
            </a:fillRef>
            <a:effectRef idx="0">
              <a:srgbClr val="4F81BD"/>
            </a:effectRef>
            <a:fontRef idx="minor">
              <a:srgbClr val="000000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894548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Text Box 3"/>
          <p:cNvSpPr txBox="1"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1826227" y="2206090"/>
            <a:ext cx="2150058" cy="186204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 anchor="ctr" anchorCtr="0">
            <a:spAutoFit/>
          </a:bodyPr>
          <a:lstStyle/>
          <a:p>
            <a:pPr algn="ctr"/>
            <a:r>
              <a:rPr lang="en-US" altLang="ko-KR" sz="11500" b="1" dirty="0" smtClean="0">
                <a:solidFill>
                  <a:schemeClr val="bg1">
                    <a:alpha val="45000"/>
                  </a:schemeClr>
                </a:solidFill>
                <a:latin typeface="맑은 고딕" pitchFamily="50" charset="-127"/>
                <a:ea typeface="맑은 고딕" pitchFamily="50" charset="-127"/>
              </a:rPr>
              <a:t>01</a:t>
            </a:r>
            <a:endParaRPr lang="ko-KR" altLang="en-US" sz="11500" b="1" dirty="0">
              <a:solidFill>
                <a:schemeClr val="bg1">
                  <a:alpha val="45000"/>
                </a:schemeClr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15" name="Text Box 3"/>
          <p:cNvSpPr txBox="1"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251520" y="4066681"/>
            <a:ext cx="4752528" cy="5847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 anchor="ctr" anchorCtr="0">
            <a:spAutoFit/>
          </a:bodyPr>
          <a:lstStyle/>
          <a:p>
            <a:r>
              <a:rPr lang="en-US" altLang="ko-KR" sz="3200" b="1" dirty="0" smtClean="0">
                <a:solidFill>
                  <a:schemeClr val="bg1"/>
                </a:solidFill>
                <a:latin typeface="맑은 고딕" pitchFamily="50" charset="-127"/>
                <a:ea typeface="맑은 고딕" pitchFamily="50" charset="-127"/>
              </a:rPr>
              <a:t>Pro-Workflow™</a:t>
            </a:r>
            <a:endParaRPr lang="ko-KR" altLang="en-US" sz="3200" b="1" dirty="0">
              <a:solidFill>
                <a:schemeClr val="bg1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16" name="Text Box 3"/>
          <p:cNvSpPr txBox="1"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5113396" y="2398644"/>
            <a:ext cx="4020127" cy="92333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 anchor="t" anchorCtr="0">
            <a:spAutoFit/>
          </a:bodyPr>
          <a:lstStyle/>
          <a:p>
            <a:pPr marL="187325" indent="-187325">
              <a:lnSpc>
                <a:spcPct val="150000"/>
              </a:lnSpc>
              <a:buClr>
                <a:srgbClr val="00B0F0"/>
              </a:buClr>
              <a:buFont typeface="Arial" pitchFamily="34" charset="0"/>
              <a:buChar char="•"/>
            </a:pPr>
            <a:r>
              <a:rPr lang="en-US" altLang="ko-KR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맑은 고딕" pitchFamily="50" charset="-127"/>
                <a:ea typeface="맑은 고딕" pitchFamily="50" charset="-127"/>
              </a:rPr>
              <a:t>Pro-Workflow</a:t>
            </a:r>
            <a:r>
              <a:rPr lang="en-US" altLang="ko-KR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맑은 고딕" pitchFamily="50" charset="-127"/>
                <a:ea typeface="맑은 고딕" pitchFamily="50" charset="-127"/>
              </a:rPr>
              <a:t>™ </a:t>
            </a:r>
            <a:r>
              <a:rPr lang="ko-KR" altLang="en-US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맑은 고딕" pitchFamily="50" charset="-127"/>
                <a:ea typeface="맑은 고딕" pitchFamily="50" charset="-127"/>
              </a:rPr>
              <a:t>소개</a:t>
            </a:r>
            <a:endParaRPr lang="en-US" altLang="ko-KR" b="1" dirty="0" smtClean="0">
              <a:solidFill>
                <a:schemeClr val="tx1">
                  <a:lumMod val="75000"/>
                  <a:lumOff val="25000"/>
                </a:schemeClr>
              </a:solidFill>
              <a:latin typeface="맑은 고딕" pitchFamily="50" charset="-127"/>
              <a:ea typeface="맑은 고딕" pitchFamily="50" charset="-127"/>
            </a:endParaRPr>
          </a:p>
          <a:p>
            <a:pPr marL="187325" indent="-187325">
              <a:lnSpc>
                <a:spcPct val="150000"/>
              </a:lnSpc>
              <a:buClr>
                <a:srgbClr val="00B0F0"/>
              </a:buClr>
              <a:buFont typeface="Arial" pitchFamily="34" charset="0"/>
              <a:buChar char="•"/>
            </a:pPr>
            <a:r>
              <a:rPr lang="en-US" altLang="ko-KR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맑은 고딕" pitchFamily="50" charset="-127"/>
                <a:ea typeface="맑은 고딕" pitchFamily="50" charset="-127"/>
              </a:rPr>
              <a:t>Pro-Workflow</a:t>
            </a:r>
            <a:r>
              <a:rPr lang="en-US" altLang="ko-KR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맑은 고딕" pitchFamily="50" charset="-127"/>
                <a:ea typeface="맑은 고딕" pitchFamily="50" charset="-127"/>
              </a:rPr>
              <a:t>™ </a:t>
            </a:r>
            <a:r>
              <a:rPr lang="ko-KR" altLang="en-US" b="1" smtClean="0">
                <a:solidFill>
                  <a:schemeClr val="tx1">
                    <a:lumMod val="85000"/>
                    <a:lumOff val="15000"/>
                  </a:schemeClr>
                </a:solidFill>
                <a:latin typeface="맑은 고딕" pitchFamily="50" charset="-127"/>
                <a:ea typeface="맑은 고딕" pitchFamily="50" charset="-127"/>
              </a:rPr>
              <a:t>상세 화면</a:t>
            </a:r>
            <a:endParaRPr lang="en-US" altLang="ko-KR" b="1" dirty="0" smtClean="0">
              <a:solidFill>
                <a:schemeClr val="tx1">
                  <a:lumMod val="85000"/>
                  <a:lumOff val="15000"/>
                </a:schemeClr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pic>
        <p:nvPicPr>
          <p:cNvPr id="10" name="그림 9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050" y="6434210"/>
            <a:ext cx="693578" cy="312491"/>
          </a:xfrm>
          <a:prstGeom prst="rect">
            <a:avLst/>
          </a:prstGeom>
        </p:spPr>
      </p:pic>
      <p:sp>
        <p:nvSpPr>
          <p:cNvPr id="11" name="Text Box 3"/>
          <p:cNvSpPr txBox="1"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251520" y="4713010"/>
            <a:ext cx="4752528" cy="46166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 anchor="ctr" anchorCtr="0">
            <a:spAutoFit/>
          </a:bodyPr>
          <a:lstStyle/>
          <a:p>
            <a:r>
              <a:rPr lang="ko-KR" altLang="en-US" sz="2400" b="1" dirty="0" smtClean="0">
                <a:solidFill>
                  <a:schemeClr val="bg1"/>
                </a:solidFill>
                <a:latin typeface="맑은 고딕" pitchFamily="50" charset="-127"/>
                <a:ea typeface="맑은 고딕" pitchFamily="50" charset="-127"/>
              </a:rPr>
              <a:t>커뮤니케이션 관리 솔루션</a:t>
            </a:r>
            <a:endParaRPr lang="ko-KR" altLang="en-US" sz="2400" b="1" dirty="0">
              <a:solidFill>
                <a:schemeClr val="bg1"/>
              </a:solidFill>
              <a:latin typeface="맑은 고딕" pitchFamily="50" charset="-127"/>
              <a:ea typeface="맑은 고딕" pitchFamily="50" charset="-127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9873499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Box 3"/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229414" y="45118"/>
            <a:ext cx="5542598" cy="49244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 anchor="ctr" anchorCtr="0">
            <a:spAutoFit/>
            <a:scene3d>
              <a:camera prst="orthographicFront"/>
              <a:lightRig rig="threePt" dir="t"/>
            </a:scene3d>
            <a:sp3d>
              <a:bevelT w="0" h="38100"/>
            </a:sp3d>
          </a:bodyPr>
          <a:lstStyle/>
          <a:p>
            <a:r>
              <a:rPr lang="en-US" altLang="ko-KR" sz="2600" b="1" dirty="0" smtClean="0">
                <a:solidFill>
                  <a:schemeClr val="bg1"/>
                </a:solidFill>
                <a:latin typeface="맑은 고딕" pitchFamily="50" charset="-127"/>
                <a:ea typeface="맑은 고딕" pitchFamily="50" charset="-127"/>
              </a:rPr>
              <a:t>Pro-Workflow™ </a:t>
            </a:r>
            <a:r>
              <a:rPr lang="ko-KR" altLang="en-US" sz="2600" b="1" dirty="0">
                <a:solidFill>
                  <a:schemeClr val="bg1"/>
                </a:solidFill>
                <a:latin typeface="맑은 고딕" pitchFamily="50" charset="-127"/>
                <a:ea typeface="맑은 고딕" pitchFamily="50" charset="-127"/>
              </a:rPr>
              <a:t>소개</a:t>
            </a:r>
          </a:p>
        </p:txBody>
      </p:sp>
      <p:sp>
        <p:nvSpPr>
          <p:cNvPr id="2" name="제목 1"/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/>
        <p:txBody>
          <a:bodyPr/>
          <a:lstStyle/>
          <a:p>
            <a:r>
              <a:rPr lang="ko-KR" altLang="en-US" dirty="0" smtClean="0"/>
              <a:t>솔루션의 개요</a:t>
            </a:r>
            <a:endParaRPr lang="ko-KR" altLang="en-US" dirty="0"/>
          </a:p>
        </p:txBody>
      </p:sp>
      <p:sp>
        <p:nvSpPr>
          <p:cNvPr id="79" name="직사각형 78"/>
          <p:cNvSpPr/>
          <p:nvPr>
            <p:custDataLst>
              <p:tags r:id="rId4"/>
            </p:custDataLst>
          </p:nvPr>
        </p:nvSpPr>
        <p:spPr>
          <a:xfrm>
            <a:off x="7273239" y="251356"/>
            <a:ext cx="187942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US" altLang="ko-KR" dirty="0" smtClean="0">
                <a:solidFill>
                  <a:srgbClr val="36A1D6"/>
                </a:solidFill>
              </a:rPr>
              <a:t>Pro-Workflow™ </a:t>
            </a:r>
            <a:endParaRPr lang="ko-KR" altLang="en-US" dirty="0">
              <a:solidFill>
                <a:srgbClr val="36A1D6"/>
              </a:solidFill>
            </a:endParaRPr>
          </a:p>
        </p:txBody>
      </p:sp>
      <p:sp>
        <p:nvSpPr>
          <p:cNvPr id="24" name="내용 개체 틀 9"/>
          <p:cNvSpPr>
            <a:spLocks noGrp="1"/>
          </p:cNvSpPr>
          <p:nvPr>
            <p:ph idx="1"/>
            <p:custDataLst>
              <p:tags r:id="rId5"/>
            </p:custDataLst>
          </p:nvPr>
        </p:nvSpPr>
        <p:spPr>
          <a:xfrm>
            <a:off x="358347" y="1359818"/>
            <a:ext cx="8606141" cy="1061070"/>
          </a:xfrm>
        </p:spPr>
        <p:txBody>
          <a:bodyPr/>
          <a:lstStyle/>
          <a:p>
            <a:pPr algn="just"/>
            <a:r>
              <a:rPr lang="en-US" altLang="ko-KR" sz="1200" dirty="0" smtClean="0"/>
              <a:t>Pro-Workflow™ </a:t>
            </a:r>
            <a:r>
              <a:rPr lang="ko-KR" altLang="en-US" sz="1200" dirty="0" smtClean="0"/>
              <a:t>은 </a:t>
            </a:r>
            <a:r>
              <a:rPr lang="en-US" altLang="ko-KR" sz="1200" dirty="0" smtClean="0"/>
              <a:t>SharePoint </a:t>
            </a:r>
            <a:r>
              <a:rPr lang="ko-KR" altLang="en-US" sz="1200" dirty="0" smtClean="0"/>
              <a:t>기반의 포탈 사이트 안에서 </a:t>
            </a:r>
            <a:r>
              <a:rPr lang="ko-KR" altLang="en-US" sz="1200" smtClean="0"/>
              <a:t>별도의 게시판 </a:t>
            </a:r>
            <a:r>
              <a:rPr lang="ko-KR" altLang="en-US" sz="1200" dirty="0" smtClean="0"/>
              <a:t>또는 문서 서식을 생성하여 일반적인 한국형 게시판의 기능과 전자결재 등의 기능을 모두 활용할 수 있는 커뮤니케이션 관리 솔루션 입니다</a:t>
            </a:r>
            <a:r>
              <a:rPr lang="en-US" altLang="ko-KR" sz="1200" dirty="0" smtClean="0"/>
              <a:t>.</a:t>
            </a:r>
            <a:endParaRPr lang="en-US" altLang="ko-KR" sz="1200" dirty="0"/>
          </a:p>
        </p:txBody>
      </p:sp>
      <p:grpSp>
        <p:nvGrpSpPr>
          <p:cNvPr id="25" name="그룹 24"/>
          <p:cNvGrpSpPr/>
          <p:nvPr/>
        </p:nvGrpSpPr>
        <p:grpSpPr>
          <a:xfrm>
            <a:off x="683568" y="1911710"/>
            <a:ext cx="7822744" cy="2065654"/>
            <a:chOff x="660628" y="3997908"/>
            <a:chExt cx="7822744" cy="2065654"/>
          </a:xfrm>
        </p:grpSpPr>
        <p:sp>
          <p:nvSpPr>
            <p:cNvPr id="26" name="직사각형 25"/>
            <p:cNvSpPr/>
            <p:nvPr/>
          </p:nvSpPr>
          <p:spPr>
            <a:xfrm>
              <a:off x="660628" y="3997908"/>
              <a:ext cx="1125629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ko-KR" altLang="en-US" spc="-100" dirty="0" smtClean="0">
                  <a:ln>
                    <a:solidFill>
                      <a:srgbClr val="D91962">
                        <a:alpha val="0"/>
                      </a:srgbClr>
                    </a:solidFill>
                  </a:ln>
                  <a:latin typeface="+mn-ea"/>
                </a:rPr>
                <a:t>관리 범위</a:t>
              </a:r>
              <a:endParaRPr lang="ko-KR" altLang="en-US" spc="-100" dirty="0">
                <a:ln>
                  <a:solidFill>
                    <a:srgbClr val="D91962">
                      <a:alpha val="0"/>
                    </a:srgbClr>
                  </a:solidFill>
                </a:ln>
                <a:latin typeface="+mn-ea"/>
              </a:endParaRPr>
            </a:p>
          </p:txBody>
        </p:sp>
        <p:cxnSp>
          <p:nvCxnSpPr>
            <p:cNvPr id="27" name="직선 연결선 26"/>
            <p:cNvCxnSpPr/>
            <p:nvPr/>
          </p:nvCxnSpPr>
          <p:spPr>
            <a:xfrm>
              <a:off x="745154" y="4384573"/>
              <a:ext cx="7738218" cy="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8" name="그룹 27"/>
            <p:cNvGrpSpPr/>
            <p:nvPr/>
          </p:nvGrpSpPr>
          <p:grpSpPr>
            <a:xfrm>
              <a:off x="775683" y="4555093"/>
              <a:ext cx="195770" cy="195770"/>
              <a:chOff x="2339746" y="1844830"/>
              <a:chExt cx="648072" cy="648072"/>
            </a:xfrm>
          </p:grpSpPr>
          <p:sp>
            <p:nvSpPr>
              <p:cNvPr id="43" name="타원 42"/>
              <p:cNvSpPr/>
              <p:nvPr/>
            </p:nvSpPr>
            <p:spPr>
              <a:xfrm>
                <a:off x="2339746" y="1844830"/>
                <a:ext cx="648072" cy="648072"/>
              </a:xfrm>
              <a:prstGeom prst="ellipse">
                <a:avLst/>
              </a:prstGeom>
              <a:solidFill>
                <a:schemeClr val="bg1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100">
                  <a:latin typeface="+mn-ea"/>
                </a:endParaRPr>
              </a:p>
            </p:txBody>
          </p:sp>
          <p:sp>
            <p:nvSpPr>
              <p:cNvPr id="44" name="L 도형 43"/>
              <p:cNvSpPr/>
              <p:nvPr/>
            </p:nvSpPr>
            <p:spPr>
              <a:xfrm rot="19252117">
                <a:off x="2527955" y="1963454"/>
                <a:ext cx="271665" cy="348670"/>
              </a:xfrm>
              <a:prstGeom prst="corner">
                <a:avLst>
                  <a:gd name="adj1" fmla="val 26719"/>
                  <a:gd name="adj2" fmla="val 24603"/>
                </a:avLst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100">
                  <a:latin typeface="+mn-ea"/>
                </a:endParaRPr>
              </a:p>
            </p:txBody>
          </p:sp>
        </p:grpSp>
        <p:grpSp>
          <p:nvGrpSpPr>
            <p:cNvPr id="29" name="그룹 28"/>
            <p:cNvGrpSpPr/>
            <p:nvPr/>
          </p:nvGrpSpPr>
          <p:grpSpPr>
            <a:xfrm>
              <a:off x="775686" y="4921765"/>
              <a:ext cx="195770" cy="195770"/>
              <a:chOff x="2339752" y="1844821"/>
              <a:chExt cx="648072" cy="648072"/>
            </a:xfrm>
          </p:grpSpPr>
          <p:sp>
            <p:nvSpPr>
              <p:cNvPr id="41" name="타원 40"/>
              <p:cNvSpPr/>
              <p:nvPr/>
            </p:nvSpPr>
            <p:spPr>
              <a:xfrm>
                <a:off x="2339752" y="1844821"/>
                <a:ext cx="648072" cy="648072"/>
              </a:xfrm>
              <a:prstGeom prst="ellipse">
                <a:avLst/>
              </a:prstGeom>
              <a:solidFill>
                <a:schemeClr val="bg1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100">
                  <a:latin typeface="+mn-ea"/>
                </a:endParaRPr>
              </a:p>
            </p:txBody>
          </p:sp>
          <p:sp>
            <p:nvSpPr>
              <p:cNvPr id="42" name="L 도형 41"/>
              <p:cNvSpPr/>
              <p:nvPr/>
            </p:nvSpPr>
            <p:spPr>
              <a:xfrm rot="19252117">
                <a:off x="2527955" y="1963454"/>
                <a:ext cx="271665" cy="348670"/>
              </a:xfrm>
              <a:prstGeom prst="corner">
                <a:avLst>
                  <a:gd name="adj1" fmla="val 26719"/>
                  <a:gd name="adj2" fmla="val 24603"/>
                </a:avLst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100">
                  <a:latin typeface="+mn-ea"/>
                </a:endParaRPr>
              </a:p>
            </p:txBody>
          </p:sp>
        </p:grpSp>
        <p:grpSp>
          <p:nvGrpSpPr>
            <p:cNvPr id="30" name="그룹 29"/>
            <p:cNvGrpSpPr/>
            <p:nvPr/>
          </p:nvGrpSpPr>
          <p:grpSpPr>
            <a:xfrm>
              <a:off x="775686" y="5288437"/>
              <a:ext cx="195770" cy="195770"/>
              <a:chOff x="2339755" y="1844818"/>
              <a:chExt cx="648072" cy="648072"/>
            </a:xfrm>
          </p:grpSpPr>
          <p:sp>
            <p:nvSpPr>
              <p:cNvPr id="39" name="타원 38"/>
              <p:cNvSpPr/>
              <p:nvPr/>
            </p:nvSpPr>
            <p:spPr>
              <a:xfrm>
                <a:off x="2339755" y="1844818"/>
                <a:ext cx="648072" cy="648072"/>
              </a:xfrm>
              <a:prstGeom prst="ellipse">
                <a:avLst/>
              </a:prstGeom>
              <a:solidFill>
                <a:schemeClr val="bg1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100">
                  <a:latin typeface="+mn-ea"/>
                </a:endParaRPr>
              </a:p>
            </p:txBody>
          </p:sp>
          <p:sp>
            <p:nvSpPr>
              <p:cNvPr id="40" name="L 도형 39"/>
              <p:cNvSpPr/>
              <p:nvPr/>
            </p:nvSpPr>
            <p:spPr>
              <a:xfrm rot="19252117">
                <a:off x="2527955" y="1963454"/>
                <a:ext cx="271665" cy="348670"/>
              </a:xfrm>
              <a:prstGeom prst="corner">
                <a:avLst>
                  <a:gd name="adj1" fmla="val 26719"/>
                  <a:gd name="adj2" fmla="val 24603"/>
                </a:avLst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100">
                  <a:latin typeface="+mn-ea"/>
                </a:endParaRPr>
              </a:p>
            </p:txBody>
          </p:sp>
        </p:grpSp>
        <p:grpSp>
          <p:nvGrpSpPr>
            <p:cNvPr id="31" name="그룹 30"/>
            <p:cNvGrpSpPr/>
            <p:nvPr/>
          </p:nvGrpSpPr>
          <p:grpSpPr>
            <a:xfrm>
              <a:off x="775680" y="5655109"/>
              <a:ext cx="195770" cy="195770"/>
              <a:chOff x="2339746" y="1844830"/>
              <a:chExt cx="648072" cy="648072"/>
            </a:xfrm>
          </p:grpSpPr>
          <p:sp>
            <p:nvSpPr>
              <p:cNvPr id="37" name="타원 36"/>
              <p:cNvSpPr/>
              <p:nvPr/>
            </p:nvSpPr>
            <p:spPr>
              <a:xfrm>
                <a:off x="2339746" y="1844830"/>
                <a:ext cx="648072" cy="648072"/>
              </a:xfrm>
              <a:prstGeom prst="ellipse">
                <a:avLst/>
              </a:prstGeom>
              <a:solidFill>
                <a:schemeClr val="bg1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100">
                  <a:latin typeface="+mn-ea"/>
                </a:endParaRPr>
              </a:p>
            </p:txBody>
          </p:sp>
          <p:sp>
            <p:nvSpPr>
              <p:cNvPr id="38" name="L 도형 37"/>
              <p:cNvSpPr/>
              <p:nvPr/>
            </p:nvSpPr>
            <p:spPr>
              <a:xfrm rot="19252117">
                <a:off x="2527955" y="1963454"/>
                <a:ext cx="271665" cy="348670"/>
              </a:xfrm>
              <a:prstGeom prst="corner">
                <a:avLst>
                  <a:gd name="adj1" fmla="val 26719"/>
                  <a:gd name="adj2" fmla="val 24603"/>
                </a:avLst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100">
                  <a:latin typeface="+mn-ea"/>
                </a:endParaRPr>
              </a:p>
            </p:txBody>
          </p:sp>
        </p:grpSp>
        <p:cxnSp>
          <p:nvCxnSpPr>
            <p:cNvPr id="32" name="직선 연결선 31"/>
            <p:cNvCxnSpPr/>
            <p:nvPr/>
          </p:nvCxnSpPr>
          <p:spPr>
            <a:xfrm>
              <a:off x="745154" y="6063562"/>
              <a:ext cx="7738218" cy="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6" name="직사각형 35"/>
            <p:cNvSpPr/>
            <p:nvPr/>
          </p:nvSpPr>
          <p:spPr>
            <a:xfrm>
              <a:off x="1022524" y="4392509"/>
              <a:ext cx="7460847" cy="156966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200000"/>
                </a:lnSpc>
              </a:pPr>
              <a:r>
                <a:rPr lang="ko-KR" altLang="en-US" sz="1200" dirty="0" smtClean="0">
                  <a:latin typeface="맑은 고딕" panose="020B0503020000020004" pitchFamily="50" charset="-127"/>
                </a:rPr>
                <a:t>한국형 게시판 </a:t>
              </a:r>
              <a:r>
                <a:rPr lang="en-US" altLang="ko-KR" sz="1200" dirty="0" smtClean="0">
                  <a:latin typeface="맑은 고딕" panose="020B0503020000020004" pitchFamily="50" charset="-127"/>
                </a:rPr>
                <a:t>(</a:t>
              </a:r>
              <a:r>
                <a:rPr lang="ko-KR" altLang="en-US" sz="1200" smtClean="0">
                  <a:latin typeface="맑은 고딕" panose="020B0503020000020004" pitchFamily="50" charset="-127"/>
                </a:rPr>
                <a:t>덧글 게시판</a:t>
              </a:r>
              <a:r>
                <a:rPr lang="en-US" altLang="ko-KR" sz="1200" dirty="0" smtClean="0">
                  <a:latin typeface="맑은 고딕" panose="020B0503020000020004" pitchFamily="50" charset="-127"/>
                </a:rPr>
                <a:t>) </a:t>
              </a:r>
              <a:r>
                <a:rPr lang="ko-KR" altLang="en-US" sz="1200" smtClean="0">
                  <a:latin typeface="맑은 고딕" panose="020B0503020000020004" pitchFamily="50" charset="-127"/>
                </a:rPr>
                <a:t>생성 및 관리</a:t>
              </a:r>
              <a:endParaRPr lang="en-US" altLang="ko-KR" sz="1200" dirty="0" smtClean="0">
                <a:latin typeface="맑은 고딕" panose="020B0503020000020004" pitchFamily="50" charset="-127"/>
              </a:endParaRPr>
            </a:p>
            <a:p>
              <a:pPr>
                <a:lnSpc>
                  <a:spcPct val="200000"/>
                </a:lnSpc>
              </a:pPr>
              <a:r>
                <a:rPr lang="ko-KR" altLang="en-US" sz="1200" dirty="0" smtClean="0">
                  <a:latin typeface="맑은 고딕" panose="020B0503020000020004" pitchFamily="50" charset="-127"/>
                </a:rPr>
                <a:t>전자결재 서식 생성 및 결재선 관리 </a:t>
              </a:r>
              <a:endParaRPr lang="en-US" altLang="ko-KR" sz="1200" dirty="0" smtClean="0">
                <a:latin typeface="맑은 고딕" panose="020B0503020000020004" pitchFamily="50" charset="-127"/>
              </a:endParaRPr>
            </a:p>
            <a:p>
              <a:pPr>
                <a:lnSpc>
                  <a:spcPct val="200000"/>
                </a:lnSpc>
              </a:pPr>
              <a:r>
                <a:rPr lang="ko-KR" altLang="en-US" sz="1200" dirty="0" smtClean="0">
                  <a:latin typeface="맑은 고딕" panose="020B0503020000020004" pitchFamily="50" charset="-127"/>
                </a:rPr>
                <a:t>사용자 정보 및 접근 권한 관리</a:t>
              </a:r>
              <a:endParaRPr lang="en-US" altLang="ko-KR" sz="1200" dirty="0" smtClean="0">
                <a:latin typeface="맑은 고딕" panose="020B0503020000020004" pitchFamily="50" charset="-127"/>
              </a:endParaRPr>
            </a:p>
            <a:p>
              <a:pPr>
                <a:lnSpc>
                  <a:spcPct val="200000"/>
                </a:lnSpc>
              </a:pPr>
              <a:r>
                <a:rPr lang="ko-KR" altLang="en-US" sz="1200" dirty="0" smtClean="0">
                  <a:latin typeface="맑은 고딕" panose="020B0503020000020004" pitchFamily="50" charset="-127"/>
                </a:rPr>
                <a:t>코드 관리 </a:t>
              </a:r>
              <a:r>
                <a:rPr lang="en-US" altLang="ko-KR" sz="1200" dirty="0" smtClean="0">
                  <a:latin typeface="맑은 고딕" panose="020B0503020000020004" pitchFamily="50" charset="-127"/>
                </a:rPr>
                <a:t>(</a:t>
              </a:r>
              <a:r>
                <a:rPr lang="ko-KR" altLang="en-US" sz="1200">
                  <a:latin typeface="맑은 고딕" panose="020B0503020000020004" pitchFamily="50" charset="-127"/>
                </a:rPr>
                <a:t>사용자 정의 필드 </a:t>
              </a:r>
              <a:r>
                <a:rPr lang="ko-KR" altLang="en-US" sz="1200" smtClean="0">
                  <a:latin typeface="맑은 고딕" panose="020B0503020000020004" pitchFamily="50" charset="-127"/>
                </a:rPr>
                <a:t>관리</a:t>
              </a:r>
              <a:r>
                <a:rPr lang="en-US" altLang="ko-KR" sz="1200" dirty="0" smtClean="0">
                  <a:latin typeface="맑은 고딕" panose="020B0503020000020004" pitchFamily="50" charset="-127"/>
                </a:rPr>
                <a:t>)</a:t>
              </a:r>
              <a:endParaRPr lang="en-US" altLang="ko-KR" sz="1200" dirty="0">
                <a:latin typeface="맑은 고딕" panose="020B0503020000020004" pitchFamily="50" charset="-127"/>
              </a:endParaRPr>
            </a:p>
          </p:txBody>
        </p:sp>
      </p:grpSp>
      <p:grpSp>
        <p:nvGrpSpPr>
          <p:cNvPr id="45" name="그룹 44"/>
          <p:cNvGrpSpPr/>
          <p:nvPr/>
        </p:nvGrpSpPr>
        <p:grpSpPr>
          <a:xfrm>
            <a:off x="694858" y="4171658"/>
            <a:ext cx="7822744" cy="2065654"/>
            <a:chOff x="660628" y="3997908"/>
            <a:chExt cx="7822744" cy="2065654"/>
          </a:xfrm>
        </p:grpSpPr>
        <p:sp>
          <p:nvSpPr>
            <p:cNvPr id="47" name="직사각형 46"/>
            <p:cNvSpPr/>
            <p:nvPr/>
          </p:nvSpPr>
          <p:spPr>
            <a:xfrm>
              <a:off x="660628" y="3997908"/>
              <a:ext cx="1125629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ko-KR" altLang="en-US" spc="-100" dirty="0" smtClean="0">
                  <a:ln>
                    <a:solidFill>
                      <a:srgbClr val="D91962">
                        <a:alpha val="0"/>
                      </a:srgbClr>
                    </a:solidFill>
                  </a:ln>
                  <a:latin typeface="+mn-ea"/>
                </a:rPr>
                <a:t>기대 효과</a:t>
              </a:r>
              <a:endParaRPr lang="ko-KR" altLang="en-US" spc="-100" dirty="0">
                <a:ln>
                  <a:solidFill>
                    <a:srgbClr val="D91962">
                      <a:alpha val="0"/>
                    </a:srgbClr>
                  </a:solidFill>
                </a:ln>
                <a:latin typeface="+mn-ea"/>
              </a:endParaRPr>
            </a:p>
          </p:txBody>
        </p:sp>
        <p:cxnSp>
          <p:nvCxnSpPr>
            <p:cNvPr id="48" name="직선 연결선 47"/>
            <p:cNvCxnSpPr/>
            <p:nvPr/>
          </p:nvCxnSpPr>
          <p:spPr>
            <a:xfrm>
              <a:off x="745154" y="4384573"/>
              <a:ext cx="7738218" cy="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49" name="그룹 48"/>
            <p:cNvGrpSpPr/>
            <p:nvPr/>
          </p:nvGrpSpPr>
          <p:grpSpPr>
            <a:xfrm>
              <a:off x="775683" y="4555093"/>
              <a:ext cx="195770" cy="195770"/>
              <a:chOff x="2339746" y="1844830"/>
              <a:chExt cx="648072" cy="648072"/>
            </a:xfrm>
          </p:grpSpPr>
          <p:sp>
            <p:nvSpPr>
              <p:cNvPr id="61" name="타원 60"/>
              <p:cNvSpPr/>
              <p:nvPr/>
            </p:nvSpPr>
            <p:spPr>
              <a:xfrm>
                <a:off x="2339746" y="1844830"/>
                <a:ext cx="648072" cy="648072"/>
              </a:xfrm>
              <a:prstGeom prst="ellipse">
                <a:avLst/>
              </a:prstGeom>
              <a:solidFill>
                <a:schemeClr val="bg1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100">
                  <a:latin typeface="+mn-ea"/>
                </a:endParaRPr>
              </a:p>
            </p:txBody>
          </p:sp>
          <p:sp>
            <p:nvSpPr>
              <p:cNvPr id="62" name="L 도형 61"/>
              <p:cNvSpPr/>
              <p:nvPr/>
            </p:nvSpPr>
            <p:spPr>
              <a:xfrm rot="19252117">
                <a:off x="2527955" y="1963454"/>
                <a:ext cx="271665" cy="348670"/>
              </a:xfrm>
              <a:prstGeom prst="corner">
                <a:avLst>
                  <a:gd name="adj1" fmla="val 26719"/>
                  <a:gd name="adj2" fmla="val 24603"/>
                </a:avLst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100">
                  <a:latin typeface="+mn-ea"/>
                </a:endParaRPr>
              </a:p>
            </p:txBody>
          </p:sp>
        </p:grpSp>
        <p:grpSp>
          <p:nvGrpSpPr>
            <p:cNvPr id="50" name="그룹 49"/>
            <p:cNvGrpSpPr/>
            <p:nvPr/>
          </p:nvGrpSpPr>
          <p:grpSpPr>
            <a:xfrm>
              <a:off x="775686" y="4921765"/>
              <a:ext cx="195770" cy="195770"/>
              <a:chOff x="2339752" y="1844821"/>
              <a:chExt cx="648072" cy="648072"/>
            </a:xfrm>
          </p:grpSpPr>
          <p:sp>
            <p:nvSpPr>
              <p:cNvPr id="59" name="타원 58"/>
              <p:cNvSpPr/>
              <p:nvPr/>
            </p:nvSpPr>
            <p:spPr>
              <a:xfrm>
                <a:off x="2339752" y="1844821"/>
                <a:ext cx="648072" cy="648072"/>
              </a:xfrm>
              <a:prstGeom prst="ellipse">
                <a:avLst/>
              </a:prstGeom>
              <a:solidFill>
                <a:schemeClr val="bg1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100">
                  <a:latin typeface="+mn-ea"/>
                </a:endParaRPr>
              </a:p>
            </p:txBody>
          </p:sp>
          <p:sp>
            <p:nvSpPr>
              <p:cNvPr id="60" name="L 도형 59"/>
              <p:cNvSpPr/>
              <p:nvPr/>
            </p:nvSpPr>
            <p:spPr>
              <a:xfrm rot="19252117">
                <a:off x="2527955" y="1963454"/>
                <a:ext cx="271665" cy="348670"/>
              </a:xfrm>
              <a:prstGeom prst="corner">
                <a:avLst>
                  <a:gd name="adj1" fmla="val 26719"/>
                  <a:gd name="adj2" fmla="val 24603"/>
                </a:avLst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100">
                  <a:latin typeface="+mn-ea"/>
                </a:endParaRPr>
              </a:p>
            </p:txBody>
          </p:sp>
        </p:grpSp>
        <p:grpSp>
          <p:nvGrpSpPr>
            <p:cNvPr id="51" name="그룹 50"/>
            <p:cNvGrpSpPr/>
            <p:nvPr/>
          </p:nvGrpSpPr>
          <p:grpSpPr>
            <a:xfrm>
              <a:off x="775686" y="5288437"/>
              <a:ext cx="195770" cy="195770"/>
              <a:chOff x="2339755" y="1844818"/>
              <a:chExt cx="648072" cy="648072"/>
            </a:xfrm>
          </p:grpSpPr>
          <p:sp>
            <p:nvSpPr>
              <p:cNvPr id="57" name="타원 56"/>
              <p:cNvSpPr/>
              <p:nvPr/>
            </p:nvSpPr>
            <p:spPr>
              <a:xfrm>
                <a:off x="2339755" y="1844818"/>
                <a:ext cx="648072" cy="648072"/>
              </a:xfrm>
              <a:prstGeom prst="ellipse">
                <a:avLst/>
              </a:prstGeom>
              <a:solidFill>
                <a:schemeClr val="bg1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100">
                  <a:latin typeface="+mn-ea"/>
                </a:endParaRPr>
              </a:p>
            </p:txBody>
          </p:sp>
          <p:sp>
            <p:nvSpPr>
              <p:cNvPr id="58" name="L 도형 57"/>
              <p:cNvSpPr/>
              <p:nvPr/>
            </p:nvSpPr>
            <p:spPr>
              <a:xfrm rot="19252117">
                <a:off x="2527955" y="1963454"/>
                <a:ext cx="271665" cy="348670"/>
              </a:xfrm>
              <a:prstGeom prst="corner">
                <a:avLst>
                  <a:gd name="adj1" fmla="val 26719"/>
                  <a:gd name="adj2" fmla="val 24603"/>
                </a:avLst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100">
                  <a:latin typeface="+mn-ea"/>
                </a:endParaRPr>
              </a:p>
            </p:txBody>
          </p:sp>
        </p:grpSp>
        <p:grpSp>
          <p:nvGrpSpPr>
            <p:cNvPr id="52" name="그룹 51"/>
            <p:cNvGrpSpPr/>
            <p:nvPr/>
          </p:nvGrpSpPr>
          <p:grpSpPr>
            <a:xfrm>
              <a:off x="775680" y="5655109"/>
              <a:ext cx="195770" cy="195770"/>
              <a:chOff x="2339746" y="1844830"/>
              <a:chExt cx="648072" cy="648072"/>
            </a:xfrm>
          </p:grpSpPr>
          <p:sp>
            <p:nvSpPr>
              <p:cNvPr id="55" name="타원 54"/>
              <p:cNvSpPr/>
              <p:nvPr/>
            </p:nvSpPr>
            <p:spPr>
              <a:xfrm>
                <a:off x="2339746" y="1844830"/>
                <a:ext cx="648072" cy="648072"/>
              </a:xfrm>
              <a:prstGeom prst="ellipse">
                <a:avLst/>
              </a:prstGeom>
              <a:solidFill>
                <a:schemeClr val="bg1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100">
                  <a:latin typeface="+mn-ea"/>
                </a:endParaRPr>
              </a:p>
            </p:txBody>
          </p:sp>
          <p:sp>
            <p:nvSpPr>
              <p:cNvPr id="56" name="L 도형 55"/>
              <p:cNvSpPr/>
              <p:nvPr/>
            </p:nvSpPr>
            <p:spPr>
              <a:xfrm rot="19252117">
                <a:off x="2527955" y="1963454"/>
                <a:ext cx="271665" cy="348670"/>
              </a:xfrm>
              <a:prstGeom prst="corner">
                <a:avLst>
                  <a:gd name="adj1" fmla="val 26719"/>
                  <a:gd name="adj2" fmla="val 24603"/>
                </a:avLst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100">
                  <a:latin typeface="+mn-ea"/>
                </a:endParaRPr>
              </a:p>
            </p:txBody>
          </p:sp>
        </p:grpSp>
        <p:cxnSp>
          <p:nvCxnSpPr>
            <p:cNvPr id="53" name="직선 연결선 52"/>
            <p:cNvCxnSpPr/>
            <p:nvPr/>
          </p:nvCxnSpPr>
          <p:spPr>
            <a:xfrm>
              <a:off x="745154" y="6063562"/>
              <a:ext cx="7738218" cy="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4" name="직사각형 53"/>
            <p:cNvSpPr/>
            <p:nvPr/>
          </p:nvSpPr>
          <p:spPr>
            <a:xfrm>
              <a:off x="1022524" y="4392509"/>
              <a:ext cx="7460847" cy="156966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200000"/>
                </a:lnSpc>
              </a:pPr>
              <a:r>
                <a:rPr lang="ko-KR" altLang="en-US" sz="1200" dirty="0" smtClean="0">
                  <a:latin typeface="맑은 고딕" panose="020B0503020000020004" pitchFamily="50" charset="-127"/>
                </a:rPr>
                <a:t>솔루션 도입으로 인한 구축 기간 단축과 안정성의 보장</a:t>
              </a:r>
              <a:endParaRPr lang="en-US" altLang="ko-KR" sz="1200" dirty="0" smtClean="0">
                <a:latin typeface="맑은 고딕" panose="020B0503020000020004" pitchFamily="50" charset="-127"/>
              </a:endParaRPr>
            </a:p>
            <a:p>
              <a:pPr>
                <a:lnSpc>
                  <a:spcPct val="200000"/>
                </a:lnSpc>
              </a:pPr>
              <a:r>
                <a:rPr lang="ko-KR" altLang="en-US" sz="1200" dirty="0" smtClean="0">
                  <a:latin typeface="맑은 고딕" panose="020B0503020000020004" pitchFamily="50" charset="-127"/>
                </a:rPr>
                <a:t>더욱 다양한 기능을 사용할 수 있는 </a:t>
              </a:r>
              <a:r>
                <a:rPr lang="ko-KR" altLang="en-US" sz="1200" dirty="0">
                  <a:latin typeface="맑은 고딕" panose="020B0503020000020004" pitchFamily="50" charset="-127"/>
                </a:rPr>
                <a:t>한</a:t>
              </a:r>
              <a:r>
                <a:rPr lang="ko-KR" altLang="en-US" sz="1200" dirty="0" smtClean="0">
                  <a:latin typeface="맑은 고딕" panose="020B0503020000020004" pitchFamily="50" charset="-127"/>
                </a:rPr>
                <a:t>국형 게시판의 손쉬운 생성 및 활용</a:t>
              </a:r>
              <a:endParaRPr lang="en-US" altLang="ko-KR" sz="1200" dirty="0" smtClean="0">
                <a:latin typeface="맑은 고딕" panose="020B0503020000020004" pitchFamily="50" charset="-127"/>
              </a:endParaRPr>
            </a:p>
            <a:p>
              <a:pPr>
                <a:lnSpc>
                  <a:spcPct val="200000"/>
                </a:lnSpc>
              </a:pPr>
              <a:r>
                <a:rPr lang="en-US" altLang="ko-KR" sz="1200" dirty="0" smtClean="0">
                  <a:latin typeface="맑은 고딕" panose="020B0503020000020004" pitchFamily="50" charset="-127"/>
                </a:rPr>
                <a:t>HTML </a:t>
              </a:r>
              <a:r>
                <a:rPr lang="ko-KR" altLang="en-US" sz="1200" dirty="0" smtClean="0">
                  <a:latin typeface="맑은 고딕" panose="020B0503020000020004" pitchFamily="50" charset="-127"/>
                </a:rPr>
                <a:t>템플릿 작성 방법으로 손쉬운 문서 결재 양식 작성</a:t>
              </a:r>
              <a:endParaRPr lang="en-US" altLang="ko-KR" sz="1200" dirty="0" smtClean="0">
                <a:latin typeface="맑은 고딕" panose="020B0503020000020004" pitchFamily="50" charset="-127"/>
              </a:endParaRPr>
            </a:p>
            <a:p>
              <a:pPr>
                <a:lnSpc>
                  <a:spcPct val="200000"/>
                </a:lnSpc>
              </a:pPr>
              <a:r>
                <a:rPr lang="ko-KR" altLang="en-US" sz="1200" dirty="0">
                  <a:latin typeface="맑은 고딕" panose="020B0503020000020004" pitchFamily="50" charset="-127"/>
                </a:rPr>
                <a:t>솔루션의 </a:t>
              </a:r>
              <a:r>
                <a:rPr lang="ko-KR" altLang="en-US" sz="1200" dirty="0" smtClean="0">
                  <a:latin typeface="맑은 고딕" panose="020B0503020000020004" pitchFamily="50" charset="-127"/>
                </a:rPr>
                <a:t>기능에 </a:t>
              </a:r>
              <a:r>
                <a:rPr lang="ko-KR" altLang="en-US" sz="1200" dirty="0" err="1" smtClean="0">
                  <a:latin typeface="맑은 고딕" panose="020B0503020000020004" pitchFamily="50" charset="-127"/>
                </a:rPr>
                <a:t>커스터마이징</a:t>
              </a:r>
              <a:r>
                <a:rPr lang="ko-KR" altLang="en-US" sz="1200" dirty="0" smtClean="0">
                  <a:latin typeface="맑은 고딕" panose="020B0503020000020004" pitchFamily="50" charset="-127"/>
                </a:rPr>
                <a:t> 기술을 더하여 </a:t>
              </a:r>
              <a:r>
                <a:rPr lang="ko-KR" altLang="en-US" sz="1200" dirty="0">
                  <a:latin typeface="맑은 고딕" panose="020B0503020000020004" pitchFamily="50" charset="-127"/>
                </a:rPr>
                <a:t>복잡한 형태의 </a:t>
              </a:r>
              <a:r>
                <a:rPr lang="ko-KR" altLang="en-US" sz="1200" dirty="0" smtClean="0">
                  <a:latin typeface="맑은 고딕" panose="020B0503020000020004" pitchFamily="50" charset="-127"/>
                </a:rPr>
                <a:t>게시판도 </a:t>
              </a:r>
              <a:r>
                <a:rPr lang="ko-KR" altLang="en-US" sz="1200" dirty="0">
                  <a:latin typeface="맑은 고딕" panose="020B0503020000020004" pitchFamily="50" charset="-127"/>
                </a:rPr>
                <a:t>빠르게 구현 </a:t>
              </a:r>
              <a:r>
                <a:rPr lang="ko-KR" altLang="en-US" sz="1200" dirty="0" smtClean="0">
                  <a:latin typeface="맑은 고딕" panose="020B0503020000020004" pitchFamily="50" charset="-127"/>
                </a:rPr>
                <a:t>가능</a:t>
              </a:r>
              <a:endParaRPr lang="en-US" altLang="ko-KR" sz="1200" dirty="0">
                <a:latin typeface="맑은 고딕" panose="020B0503020000020004" pitchFamily="50" charset="-127"/>
              </a:endParaRPr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7208378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Box 3"/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229414" y="45117"/>
            <a:ext cx="5542598" cy="49244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 anchor="ctr" anchorCtr="0">
            <a:spAutoFit/>
            <a:scene3d>
              <a:camera prst="orthographicFront"/>
              <a:lightRig rig="threePt" dir="t"/>
            </a:scene3d>
            <a:sp3d>
              <a:bevelT w="0" h="38100"/>
            </a:sp3d>
          </a:bodyPr>
          <a:lstStyle/>
          <a:p>
            <a:r>
              <a:rPr lang="en-US" altLang="ko-KR" sz="2600" b="1" dirty="0" smtClean="0">
                <a:solidFill>
                  <a:schemeClr val="bg1"/>
                </a:solidFill>
                <a:latin typeface="맑은 고딕" pitchFamily="50" charset="-127"/>
                <a:ea typeface="맑은 고딕" pitchFamily="50" charset="-127"/>
              </a:rPr>
              <a:t>Pro-Workflow™ </a:t>
            </a:r>
            <a:r>
              <a:rPr lang="ko-KR" altLang="en-US" sz="2600" b="1" dirty="0" smtClean="0">
                <a:solidFill>
                  <a:schemeClr val="bg1"/>
                </a:solidFill>
                <a:latin typeface="맑은 고딕" pitchFamily="50" charset="-127"/>
                <a:ea typeface="맑은 고딕" pitchFamily="50" charset="-127"/>
              </a:rPr>
              <a:t>소개</a:t>
            </a:r>
            <a:endParaRPr lang="ko-KR" altLang="en-US" sz="2600" b="1" dirty="0">
              <a:solidFill>
                <a:schemeClr val="bg1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2" name="제목 1"/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/>
        <p:txBody>
          <a:bodyPr/>
          <a:lstStyle/>
          <a:p>
            <a:r>
              <a:rPr lang="ko-KR" altLang="en-US" dirty="0" smtClean="0"/>
              <a:t>솔루션의 주요 기능</a:t>
            </a:r>
            <a:endParaRPr lang="ko-KR" altLang="en-US" dirty="0"/>
          </a:p>
        </p:txBody>
      </p:sp>
      <p:sp>
        <p:nvSpPr>
          <p:cNvPr id="220" name="직사각형 219"/>
          <p:cNvSpPr/>
          <p:nvPr>
            <p:custDataLst>
              <p:tags r:id="rId4"/>
            </p:custDataLst>
          </p:nvPr>
        </p:nvSpPr>
        <p:spPr>
          <a:xfrm>
            <a:off x="7273239" y="251356"/>
            <a:ext cx="187942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US" altLang="ko-KR" dirty="0" smtClean="0">
                <a:solidFill>
                  <a:srgbClr val="36A1D6"/>
                </a:solidFill>
              </a:rPr>
              <a:t>Pro-Workflow™ </a:t>
            </a:r>
            <a:endParaRPr lang="ko-KR" altLang="en-US" dirty="0">
              <a:solidFill>
                <a:srgbClr val="36A1D6"/>
              </a:solidFill>
            </a:endParaRPr>
          </a:p>
        </p:txBody>
      </p:sp>
      <p:sp>
        <p:nvSpPr>
          <p:cNvPr id="82" name="Rectangle 5"/>
          <p:cNvSpPr>
            <a:spLocks noChangeArrowheads="1"/>
          </p:cNvSpPr>
          <p:nvPr/>
        </p:nvSpPr>
        <p:spPr bwMode="auto">
          <a:xfrm>
            <a:off x="576263" y="3343591"/>
            <a:ext cx="5824537" cy="13767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/>
          <a:lstStyle/>
          <a:p>
            <a:pPr marL="171450" indent="-171450">
              <a:lnSpc>
                <a:spcPct val="150000"/>
              </a:lnSpc>
              <a:spcBef>
                <a:spcPct val="30000"/>
              </a:spcBef>
              <a:buClr>
                <a:srgbClr val="36A1D6"/>
              </a:buClr>
              <a:buFont typeface="Wingdings" pitchFamily="2" charset="2"/>
              <a:buChar char=""/>
            </a:pPr>
            <a:r>
              <a:rPr lang="ko-KR" altLang="en-US" sz="1200" dirty="0" smtClean="0">
                <a:latin typeface="맑은 고딕" pitchFamily="50" charset="-127"/>
              </a:rPr>
              <a:t>결재선 관리</a:t>
            </a:r>
            <a:endParaRPr lang="en-US" altLang="ko-KR" sz="1200" dirty="0" smtClean="0">
              <a:latin typeface="맑은 고딕" pitchFamily="50" charset="-127"/>
            </a:endParaRPr>
          </a:p>
          <a:p>
            <a:pPr marL="171450" indent="-171450">
              <a:lnSpc>
                <a:spcPct val="150000"/>
              </a:lnSpc>
              <a:spcBef>
                <a:spcPct val="30000"/>
              </a:spcBef>
              <a:buClr>
                <a:srgbClr val="36A1D6"/>
              </a:buClr>
              <a:buFont typeface="Wingdings" pitchFamily="2" charset="2"/>
              <a:buChar char=""/>
            </a:pPr>
            <a:r>
              <a:rPr lang="ko-KR" altLang="en-US" sz="1200" dirty="0" smtClean="0">
                <a:latin typeface="맑은 고딕" pitchFamily="50" charset="-127"/>
              </a:rPr>
              <a:t>문서 서식 등록 및 배포</a:t>
            </a:r>
            <a:endParaRPr lang="en-US" altLang="ko-KR" sz="1200" dirty="0" smtClean="0">
              <a:latin typeface="맑은 고딕" pitchFamily="50" charset="-127"/>
            </a:endParaRPr>
          </a:p>
          <a:p>
            <a:pPr marL="171450" indent="-171450">
              <a:lnSpc>
                <a:spcPct val="150000"/>
              </a:lnSpc>
              <a:spcBef>
                <a:spcPct val="30000"/>
              </a:spcBef>
              <a:buClr>
                <a:srgbClr val="36A1D6"/>
              </a:buClr>
              <a:buFont typeface="Wingdings" pitchFamily="2" charset="2"/>
              <a:buChar char=""/>
            </a:pPr>
            <a:r>
              <a:rPr lang="ko-KR" altLang="en-US" sz="1200" dirty="0" smtClean="0">
                <a:latin typeface="맑은 고딕" pitchFamily="50" charset="-127"/>
              </a:rPr>
              <a:t>문서 생성 및 결재 진행 관리</a:t>
            </a:r>
            <a:endParaRPr lang="en-US" altLang="ko-KR" sz="1200" dirty="0" smtClean="0">
              <a:latin typeface="맑은 고딕" pitchFamily="50" charset="-127"/>
            </a:endParaRPr>
          </a:p>
          <a:p>
            <a:pPr marL="171450" indent="-171450">
              <a:lnSpc>
                <a:spcPct val="150000"/>
              </a:lnSpc>
              <a:spcBef>
                <a:spcPct val="30000"/>
              </a:spcBef>
              <a:buClr>
                <a:srgbClr val="36A1D6"/>
              </a:buClr>
              <a:buFont typeface="Wingdings" pitchFamily="2" charset="2"/>
              <a:buChar char=""/>
            </a:pPr>
            <a:r>
              <a:rPr lang="ko-KR" altLang="en-US" sz="1200" dirty="0" smtClean="0">
                <a:latin typeface="맑은 고딕" pitchFamily="50" charset="-127"/>
              </a:rPr>
              <a:t>개인 문서 관리</a:t>
            </a:r>
            <a:endParaRPr lang="ko-KR" altLang="en-US" sz="1200" dirty="0">
              <a:latin typeface="맑은 고딕" pitchFamily="50" charset="-127"/>
            </a:endParaRPr>
          </a:p>
        </p:txBody>
      </p:sp>
      <p:sp>
        <p:nvSpPr>
          <p:cNvPr id="83" name="Rectangle 6"/>
          <p:cNvSpPr>
            <a:spLocks noChangeArrowheads="1"/>
          </p:cNvSpPr>
          <p:nvPr/>
        </p:nvSpPr>
        <p:spPr bwMode="auto">
          <a:xfrm>
            <a:off x="576263" y="1819572"/>
            <a:ext cx="5824537" cy="10688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/>
          <a:lstStyle/>
          <a:p>
            <a:pPr marL="171450" indent="-171450">
              <a:lnSpc>
                <a:spcPct val="150000"/>
              </a:lnSpc>
              <a:spcBef>
                <a:spcPct val="30000"/>
              </a:spcBef>
              <a:buClr>
                <a:srgbClr val="36A1D6"/>
              </a:buClr>
              <a:buFont typeface="Wingdings" pitchFamily="2" charset="2"/>
              <a:buChar char=""/>
            </a:pPr>
            <a:r>
              <a:rPr lang="ko-KR" altLang="en-US" sz="1200" dirty="0" smtClean="0">
                <a:latin typeface="맑은 고딕" pitchFamily="50" charset="-127"/>
              </a:rPr>
              <a:t>게시판 생성</a:t>
            </a:r>
            <a:endParaRPr lang="en-US" altLang="ko-KR" sz="1200" dirty="0" smtClean="0">
              <a:latin typeface="맑은 고딕" pitchFamily="50" charset="-127"/>
            </a:endParaRPr>
          </a:p>
          <a:p>
            <a:pPr marL="171450" indent="-171450">
              <a:lnSpc>
                <a:spcPct val="150000"/>
              </a:lnSpc>
              <a:spcBef>
                <a:spcPct val="30000"/>
              </a:spcBef>
              <a:buClr>
                <a:srgbClr val="36A1D6"/>
              </a:buClr>
              <a:buFont typeface="Wingdings" pitchFamily="2" charset="2"/>
              <a:buChar char=""/>
            </a:pPr>
            <a:r>
              <a:rPr lang="ko-KR" altLang="en-US" sz="1200" dirty="0">
                <a:latin typeface="맑은 고딕" pitchFamily="50" charset="-127"/>
              </a:rPr>
              <a:t>게시판 서식 </a:t>
            </a:r>
            <a:r>
              <a:rPr lang="ko-KR" altLang="en-US" sz="1200" dirty="0" smtClean="0">
                <a:latin typeface="맑은 고딕" pitchFamily="50" charset="-127"/>
              </a:rPr>
              <a:t>관리 </a:t>
            </a:r>
            <a:endParaRPr lang="en-US" altLang="ko-KR" sz="1200" dirty="0">
              <a:latin typeface="맑은 고딕" pitchFamily="50" charset="-127"/>
            </a:endParaRPr>
          </a:p>
          <a:p>
            <a:pPr marL="171450" indent="-171450">
              <a:lnSpc>
                <a:spcPct val="150000"/>
              </a:lnSpc>
              <a:spcBef>
                <a:spcPct val="30000"/>
              </a:spcBef>
              <a:buClr>
                <a:srgbClr val="36A1D6"/>
              </a:buClr>
              <a:buFont typeface="Wingdings" pitchFamily="2" charset="2"/>
              <a:buChar char=""/>
            </a:pPr>
            <a:r>
              <a:rPr lang="ko-KR" altLang="en-US" sz="1200" dirty="0" smtClean="0">
                <a:latin typeface="맑은 고딕" pitchFamily="50" charset="-127"/>
              </a:rPr>
              <a:t>덧글</a:t>
            </a:r>
            <a:r>
              <a:rPr lang="en-US" altLang="ko-KR" sz="1200" dirty="0" smtClean="0">
                <a:latin typeface="맑은 고딕" pitchFamily="50" charset="-127"/>
              </a:rPr>
              <a:t>, </a:t>
            </a:r>
            <a:r>
              <a:rPr lang="ko-KR" altLang="en-US" sz="1200" smtClean="0">
                <a:latin typeface="맑은 고딕" pitchFamily="50" charset="-127"/>
              </a:rPr>
              <a:t>파일첨부</a:t>
            </a:r>
            <a:r>
              <a:rPr lang="en-US" altLang="ko-KR" sz="1200" dirty="0" smtClean="0">
                <a:latin typeface="맑은 고딕" pitchFamily="50" charset="-127"/>
              </a:rPr>
              <a:t>, </a:t>
            </a:r>
            <a:r>
              <a:rPr lang="ko-KR" altLang="en-US" sz="1200" smtClean="0">
                <a:latin typeface="맑은 고딕" pitchFamily="50" charset="-127"/>
              </a:rPr>
              <a:t>항목 코드화 기능 활용</a:t>
            </a:r>
            <a:endParaRPr lang="en-US" altLang="ko-KR" sz="1200" dirty="0">
              <a:latin typeface="맑은 고딕" pitchFamily="50" charset="-127"/>
            </a:endParaRPr>
          </a:p>
        </p:txBody>
      </p:sp>
      <p:sp>
        <p:nvSpPr>
          <p:cNvPr id="84" name="Line 9"/>
          <p:cNvSpPr>
            <a:spLocks noChangeShapeType="1"/>
          </p:cNvSpPr>
          <p:nvPr/>
        </p:nvSpPr>
        <p:spPr bwMode="auto">
          <a:xfrm>
            <a:off x="609402" y="4766416"/>
            <a:ext cx="7889875" cy="0"/>
          </a:xfrm>
          <a:prstGeom prst="line">
            <a:avLst/>
          </a:prstGeom>
          <a:noFill/>
          <a:ln w="6350" cap="rnd">
            <a:solidFill>
              <a:schemeClr val="tx1"/>
            </a:solidFill>
            <a:prstDash val="sysDot"/>
            <a:round/>
            <a:headEnd/>
            <a:tailEnd/>
          </a:ln>
        </p:spPr>
        <p:txBody>
          <a:bodyPr lIns="72000" tIns="72000" rIns="72000" bIns="36000" anchor="ctr"/>
          <a:lstStyle/>
          <a:p>
            <a:endParaRPr lang="ko-KR" altLang="en-US"/>
          </a:p>
        </p:txBody>
      </p:sp>
      <p:sp>
        <p:nvSpPr>
          <p:cNvPr id="85" name="Rectangle 10"/>
          <p:cNvSpPr>
            <a:spLocks noChangeArrowheads="1"/>
          </p:cNvSpPr>
          <p:nvPr/>
        </p:nvSpPr>
        <p:spPr bwMode="auto">
          <a:xfrm>
            <a:off x="576263" y="5251239"/>
            <a:ext cx="5824537" cy="11300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/>
          <a:lstStyle/>
          <a:p>
            <a:pPr marL="171450" indent="-171450">
              <a:lnSpc>
                <a:spcPct val="150000"/>
              </a:lnSpc>
              <a:spcBef>
                <a:spcPct val="30000"/>
              </a:spcBef>
              <a:buClr>
                <a:srgbClr val="36A1D6"/>
              </a:buClr>
              <a:buFont typeface="Wingdings" pitchFamily="2" charset="2"/>
              <a:buChar char=""/>
            </a:pPr>
            <a:r>
              <a:rPr lang="ko-KR" altLang="en-US" sz="1200" dirty="0" smtClean="0">
                <a:latin typeface="맑은 고딕" pitchFamily="50" charset="-127"/>
              </a:rPr>
              <a:t>사용자 정보 관리</a:t>
            </a:r>
            <a:endParaRPr lang="en-US" altLang="ko-KR" sz="1200" dirty="0" smtClean="0">
              <a:latin typeface="맑은 고딕" pitchFamily="50" charset="-127"/>
            </a:endParaRPr>
          </a:p>
          <a:p>
            <a:pPr marL="171450" indent="-171450">
              <a:lnSpc>
                <a:spcPct val="150000"/>
              </a:lnSpc>
              <a:spcBef>
                <a:spcPct val="30000"/>
              </a:spcBef>
              <a:buClr>
                <a:srgbClr val="36A1D6"/>
              </a:buClr>
              <a:buFont typeface="Wingdings" pitchFamily="2" charset="2"/>
              <a:buChar char=""/>
            </a:pPr>
            <a:r>
              <a:rPr lang="ko-KR" altLang="en-US" sz="1200" dirty="0" smtClean="0">
                <a:latin typeface="맑은 고딕" pitchFamily="50" charset="-127"/>
              </a:rPr>
              <a:t>사용자 그룹 및 권한 관리</a:t>
            </a:r>
            <a:endParaRPr lang="en-US" altLang="ko-KR" sz="1200" dirty="0" smtClean="0">
              <a:latin typeface="맑은 고딕" pitchFamily="50" charset="-127"/>
            </a:endParaRPr>
          </a:p>
          <a:p>
            <a:pPr marL="171450" indent="-171450">
              <a:lnSpc>
                <a:spcPct val="150000"/>
              </a:lnSpc>
              <a:spcBef>
                <a:spcPct val="30000"/>
              </a:spcBef>
              <a:buClr>
                <a:srgbClr val="36A1D6"/>
              </a:buClr>
              <a:buFont typeface="Wingdings" pitchFamily="2" charset="2"/>
              <a:buChar char=""/>
            </a:pPr>
            <a:r>
              <a:rPr lang="ko-KR" altLang="en-US" sz="1200" dirty="0" smtClean="0">
                <a:latin typeface="맑은 고딕" pitchFamily="50" charset="-127"/>
              </a:rPr>
              <a:t>코드 관리</a:t>
            </a:r>
            <a:endParaRPr lang="en-US" altLang="ko-KR" sz="1200" dirty="0">
              <a:latin typeface="맑은 고딕" pitchFamily="50" charset="-127"/>
            </a:endParaRPr>
          </a:p>
        </p:txBody>
      </p:sp>
      <p:sp>
        <p:nvSpPr>
          <p:cNvPr id="86" name="Line 9"/>
          <p:cNvSpPr>
            <a:spLocks noChangeShapeType="1"/>
          </p:cNvSpPr>
          <p:nvPr/>
        </p:nvSpPr>
        <p:spPr bwMode="auto">
          <a:xfrm>
            <a:off x="609402" y="2901892"/>
            <a:ext cx="7889875" cy="0"/>
          </a:xfrm>
          <a:prstGeom prst="line">
            <a:avLst/>
          </a:prstGeom>
          <a:noFill/>
          <a:ln w="6350" cap="rnd">
            <a:solidFill>
              <a:schemeClr val="tx1"/>
            </a:solidFill>
            <a:prstDash val="sysDot"/>
            <a:round/>
            <a:headEnd/>
            <a:tailEnd/>
          </a:ln>
        </p:spPr>
        <p:txBody>
          <a:bodyPr lIns="72000" tIns="72000" rIns="72000" bIns="36000" anchor="ctr"/>
          <a:lstStyle/>
          <a:p>
            <a:endParaRPr lang="ko-KR" altLang="en-US"/>
          </a:p>
        </p:txBody>
      </p:sp>
      <p:grpSp>
        <p:nvGrpSpPr>
          <p:cNvPr id="95" name="Group 3"/>
          <p:cNvGrpSpPr/>
          <p:nvPr/>
        </p:nvGrpSpPr>
        <p:grpSpPr>
          <a:xfrm>
            <a:off x="642938" y="1511598"/>
            <a:ext cx="2056854" cy="284840"/>
            <a:chOff x="1147824" y="2766133"/>
            <a:chExt cx="2276856" cy="574996"/>
          </a:xfrm>
          <a:solidFill>
            <a:srgbClr val="36A1D6"/>
          </a:solidFill>
        </p:grpSpPr>
        <p:sp>
          <p:nvSpPr>
            <p:cNvPr id="96" name="DarkRectangle"/>
            <p:cNvSpPr/>
            <p:nvPr/>
          </p:nvSpPr>
          <p:spPr>
            <a:xfrm>
              <a:off x="1147824" y="2792489"/>
              <a:ext cx="2276856" cy="54864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rgbClr val="4F81BD">
                <a:shade val="50000"/>
              </a:srgbClr>
            </a:lnRef>
            <a:fillRef idx="1">
              <a:srgbClr val="4F81BD"/>
            </a:fillRef>
            <a:effectRef idx="0">
              <a:srgbClr val="4F81BD"/>
            </a:effectRef>
            <a:fontRef idx="minor">
              <a:srgbClr val="000000"/>
            </a:fontRef>
          </p:style>
          <p:txBody>
            <a:bodyPr rtlCol="0" anchor="ctr"/>
            <a:lstStyle/>
            <a:p>
              <a:endParaRPr lang="en-US" sz="1400" dirty="0">
                <a:latin typeface="Segoe UI Light" pitchFamily="34" charset="0"/>
                <a:cs typeface="Segoe UI Light" pitchFamily="34" charset="0"/>
              </a:endParaRPr>
            </a:p>
          </p:txBody>
        </p:sp>
        <p:sp>
          <p:nvSpPr>
            <p:cNvPr id="97" name="Title"/>
            <p:cNvSpPr txBox="1"/>
            <p:nvPr/>
          </p:nvSpPr>
          <p:spPr>
            <a:xfrm>
              <a:off x="1152780" y="2766133"/>
              <a:ext cx="2247788" cy="528102"/>
            </a:xfrm>
            <a:prstGeom prst="rect">
              <a:avLst/>
            </a:prstGeom>
            <a:grpFill/>
          </p:spPr>
          <p:txBody>
            <a:bodyPr wrap="square" lIns="91440" tIns="45720" rIns="0" bIns="0" rtlCol="0">
              <a:spAutoFit/>
            </a:bodyPr>
            <a:lstStyle/>
            <a:p>
              <a:r>
                <a:rPr lang="ko-KR" altLang="en-US" sz="1400" dirty="0" smtClean="0">
                  <a:solidFill>
                    <a:schemeClr val="bg1"/>
                  </a:solidFill>
                </a:rPr>
                <a:t>게시판 관리</a:t>
              </a:r>
              <a:endParaRPr lang="en-US" sz="14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98" name="Group 3"/>
          <p:cNvGrpSpPr/>
          <p:nvPr/>
        </p:nvGrpSpPr>
        <p:grpSpPr>
          <a:xfrm>
            <a:off x="647145" y="3030540"/>
            <a:ext cx="2056854" cy="284840"/>
            <a:chOff x="1147824" y="2766133"/>
            <a:chExt cx="2276856" cy="574996"/>
          </a:xfrm>
        </p:grpSpPr>
        <p:sp>
          <p:nvSpPr>
            <p:cNvPr id="99" name="DarkRectangle"/>
            <p:cNvSpPr/>
            <p:nvPr/>
          </p:nvSpPr>
          <p:spPr>
            <a:xfrm>
              <a:off x="1147824" y="2792489"/>
              <a:ext cx="2276856" cy="548640"/>
            </a:xfrm>
            <a:prstGeom prst="rect">
              <a:avLst/>
            </a:prstGeom>
            <a:solidFill>
              <a:srgbClr val="36A1D6"/>
            </a:solidFill>
            <a:ln>
              <a:noFill/>
            </a:ln>
          </p:spPr>
          <p:style>
            <a:lnRef idx="2">
              <a:srgbClr val="4F81BD">
                <a:shade val="50000"/>
              </a:srgbClr>
            </a:lnRef>
            <a:fillRef idx="1">
              <a:srgbClr val="4F81BD"/>
            </a:fillRef>
            <a:effectRef idx="0">
              <a:srgbClr val="4F81BD"/>
            </a:effectRef>
            <a:fontRef idx="minor">
              <a:srgbClr val="000000"/>
            </a:fontRef>
          </p:style>
          <p:txBody>
            <a:bodyPr rtlCol="0" anchor="ctr"/>
            <a:lstStyle/>
            <a:p>
              <a:endParaRPr lang="en-US" sz="1400" dirty="0">
                <a:latin typeface="Segoe UI Light" pitchFamily="34" charset="0"/>
                <a:cs typeface="Segoe UI Light" pitchFamily="34" charset="0"/>
              </a:endParaRPr>
            </a:p>
          </p:txBody>
        </p:sp>
        <p:sp>
          <p:nvSpPr>
            <p:cNvPr id="100" name="Title"/>
            <p:cNvSpPr txBox="1"/>
            <p:nvPr/>
          </p:nvSpPr>
          <p:spPr>
            <a:xfrm>
              <a:off x="1152780" y="2766133"/>
              <a:ext cx="2247788" cy="528102"/>
            </a:xfrm>
            <a:prstGeom prst="rect">
              <a:avLst/>
            </a:prstGeom>
            <a:noFill/>
          </p:spPr>
          <p:txBody>
            <a:bodyPr wrap="square" lIns="91440" tIns="45720" rIns="0" bIns="0" rtlCol="0">
              <a:spAutoFit/>
            </a:bodyPr>
            <a:lstStyle/>
            <a:p>
              <a:r>
                <a:rPr lang="ko-KR" altLang="en-US" sz="1400" dirty="0" smtClean="0">
                  <a:solidFill>
                    <a:schemeClr val="bg1"/>
                  </a:solidFill>
                  <a:latin typeface="Segoe UI Light" pitchFamily="34" charset="0"/>
                  <a:cs typeface="Segoe UI Light" pitchFamily="34" charset="0"/>
                </a:rPr>
                <a:t>문서결재 관리</a:t>
              </a:r>
              <a:endParaRPr lang="en-US" sz="14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101" name="Group 3"/>
          <p:cNvGrpSpPr/>
          <p:nvPr/>
        </p:nvGrpSpPr>
        <p:grpSpPr>
          <a:xfrm>
            <a:off x="642938" y="4920296"/>
            <a:ext cx="2056854" cy="284840"/>
            <a:chOff x="1147824" y="2766133"/>
            <a:chExt cx="2276856" cy="574996"/>
          </a:xfrm>
        </p:grpSpPr>
        <p:sp>
          <p:nvSpPr>
            <p:cNvPr id="102" name="DarkRectangle"/>
            <p:cNvSpPr/>
            <p:nvPr/>
          </p:nvSpPr>
          <p:spPr>
            <a:xfrm>
              <a:off x="1147824" y="2792489"/>
              <a:ext cx="2276856" cy="548640"/>
            </a:xfrm>
            <a:prstGeom prst="rect">
              <a:avLst/>
            </a:prstGeom>
            <a:solidFill>
              <a:srgbClr val="36A1D6"/>
            </a:solidFill>
            <a:ln>
              <a:noFill/>
            </a:ln>
          </p:spPr>
          <p:style>
            <a:lnRef idx="2">
              <a:srgbClr val="4F81BD">
                <a:shade val="50000"/>
              </a:srgbClr>
            </a:lnRef>
            <a:fillRef idx="1">
              <a:srgbClr val="4F81BD"/>
            </a:fillRef>
            <a:effectRef idx="0">
              <a:srgbClr val="4F81BD"/>
            </a:effectRef>
            <a:fontRef idx="minor">
              <a:srgbClr val="000000"/>
            </a:fontRef>
          </p:style>
          <p:txBody>
            <a:bodyPr rtlCol="0" anchor="ctr"/>
            <a:lstStyle/>
            <a:p>
              <a:endParaRPr lang="en-US" sz="1400" dirty="0">
                <a:latin typeface="Segoe UI Light" pitchFamily="34" charset="0"/>
                <a:cs typeface="Segoe UI Light" pitchFamily="34" charset="0"/>
              </a:endParaRPr>
            </a:p>
          </p:txBody>
        </p:sp>
        <p:sp>
          <p:nvSpPr>
            <p:cNvPr id="103" name="Title"/>
            <p:cNvSpPr txBox="1"/>
            <p:nvPr/>
          </p:nvSpPr>
          <p:spPr>
            <a:xfrm>
              <a:off x="1152780" y="2766133"/>
              <a:ext cx="2247788" cy="528102"/>
            </a:xfrm>
            <a:prstGeom prst="rect">
              <a:avLst/>
            </a:prstGeom>
            <a:noFill/>
          </p:spPr>
          <p:txBody>
            <a:bodyPr wrap="square" lIns="91440" tIns="45720" rIns="0" bIns="0" rtlCol="0">
              <a:spAutoFit/>
            </a:bodyPr>
            <a:lstStyle/>
            <a:p>
              <a:r>
                <a:rPr lang="ko-KR" altLang="en-US" sz="1400" dirty="0" smtClean="0">
                  <a:solidFill>
                    <a:schemeClr val="bg1"/>
                  </a:solidFill>
                  <a:latin typeface="Segoe UI Light" pitchFamily="34" charset="0"/>
                  <a:cs typeface="Segoe UI Light" pitchFamily="34" charset="0"/>
                </a:rPr>
                <a:t>사이트 관리</a:t>
              </a:r>
              <a:endParaRPr lang="en-US" sz="1400" dirty="0">
                <a:solidFill>
                  <a:schemeClr val="bg1"/>
                </a:solidFill>
              </a:endParaRPr>
            </a:p>
          </p:txBody>
        </p:sp>
      </p:grpSp>
      <p:pic>
        <p:nvPicPr>
          <p:cNvPr id="3" name="그림 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498438" y="3043156"/>
            <a:ext cx="2982178" cy="1581997"/>
          </a:xfrm>
          <a:prstGeom prst="rect">
            <a:avLst/>
          </a:prstGeom>
          <a:ln>
            <a:solidFill>
              <a:schemeClr val="accent5"/>
            </a:solidFill>
          </a:ln>
        </p:spPr>
      </p:pic>
      <p:pic>
        <p:nvPicPr>
          <p:cNvPr id="6" name="그림 5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506146" y="4933352"/>
            <a:ext cx="2982178" cy="1289138"/>
          </a:xfrm>
          <a:prstGeom prst="rect">
            <a:avLst/>
          </a:prstGeom>
          <a:ln>
            <a:solidFill>
              <a:schemeClr val="accent5"/>
            </a:solidFill>
          </a:ln>
        </p:spPr>
      </p:pic>
      <p:pic>
        <p:nvPicPr>
          <p:cNvPr id="7" name="그림 6"/>
          <p:cNvPicPr>
            <a:picLocks noChangeAspect="1"/>
          </p:cNvPicPr>
          <p:nvPr/>
        </p:nvPicPr>
        <p:blipFill rotWithShape="1">
          <a:blip r:embed="rId8"/>
          <a:srcRect b="9736"/>
          <a:stretch/>
        </p:blipFill>
        <p:spPr>
          <a:xfrm>
            <a:off x="5498438" y="1513734"/>
            <a:ext cx="2982178" cy="1221223"/>
          </a:xfrm>
          <a:prstGeom prst="rect">
            <a:avLst/>
          </a:prstGeom>
          <a:ln>
            <a:solidFill>
              <a:schemeClr val="accent5"/>
            </a:solidFill>
          </a:ln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4706646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Box 3"/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229414" y="45117"/>
            <a:ext cx="5542598" cy="49244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 anchor="ctr" anchorCtr="0">
            <a:spAutoFit/>
            <a:scene3d>
              <a:camera prst="orthographicFront"/>
              <a:lightRig rig="threePt" dir="t"/>
            </a:scene3d>
            <a:sp3d>
              <a:bevelT w="0" h="38100"/>
            </a:sp3d>
          </a:bodyPr>
          <a:lstStyle/>
          <a:p>
            <a:r>
              <a:rPr lang="en-US" altLang="ko-KR" sz="2600" b="1" dirty="0" smtClean="0">
                <a:solidFill>
                  <a:schemeClr val="bg1"/>
                </a:solidFill>
                <a:latin typeface="맑은 고딕" pitchFamily="50" charset="-127"/>
                <a:ea typeface="맑은 고딕" panose="020B0503020000020004" pitchFamily="50" charset="-127"/>
              </a:rPr>
              <a:t>Pro-Workflow™ </a:t>
            </a:r>
            <a:r>
              <a:rPr lang="ko-KR" altLang="en-US" sz="2600" b="1" smtClean="0">
                <a:solidFill>
                  <a:schemeClr val="bg1"/>
                </a:solidFill>
                <a:latin typeface="맑은 고딕" pitchFamily="50" charset="-127"/>
                <a:ea typeface="맑은 고딕" panose="020B0503020000020004" pitchFamily="50" charset="-127"/>
              </a:rPr>
              <a:t>상세 화면</a:t>
            </a:r>
            <a:endParaRPr lang="ko-KR" altLang="en-US" sz="2800" b="1" dirty="0">
              <a:solidFill>
                <a:schemeClr val="bg1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2" name="제목 1"/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/>
        <p:txBody>
          <a:bodyPr/>
          <a:lstStyle/>
          <a:p>
            <a:r>
              <a:rPr lang="ko-KR" altLang="en-US" dirty="0" smtClean="0"/>
              <a:t>게시판 생성</a:t>
            </a:r>
            <a:endParaRPr lang="ko-KR" altLang="en-US" dirty="0"/>
          </a:p>
        </p:txBody>
      </p:sp>
      <p:sp>
        <p:nvSpPr>
          <p:cNvPr id="10" name="내용 개체 틀 9"/>
          <p:cNvSpPr>
            <a:spLocks noGrp="1"/>
          </p:cNvSpPr>
          <p:nvPr>
            <p:ph idx="1"/>
            <p:custDataLst>
              <p:tags r:id="rId4"/>
            </p:custDataLst>
          </p:nvPr>
        </p:nvSpPr>
        <p:spPr/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ko-KR" altLang="en-US" sz="1200" kern="0" dirty="0"/>
              <a:t>게시판 관리 옵션을 선택하여</a:t>
            </a:r>
            <a:r>
              <a:rPr lang="en-US" altLang="ko-KR" sz="1200" kern="0" dirty="0"/>
              <a:t> </a:t>
            </a:r>
            <a:r>
              <a:rPr lang="ko-KR" altLang="en-US" sz="1200" kern="0"/>
              <a:t>다양한 형태의 게시판을 생성하고 사이트 내에 배치할 수 있습니다</a:t>
            </a:r>
            <a:r>
              <a:rPr lang="en-US" altLang="ko-KR" sz="1200" kern="0" dirty="0" smtClean="0"/>
              <a:t>. </a:t>
            </a:r>
            <a:r>
              <a:rPr lang="ko-KR" altLang="en-US" sz="1200" kern="0" smtClean="0"/>
              <a:t>사용자 정의 필드 추가 기능으로 일반 텍스트</a:t>
            </a:r>
            <a:r>
              <a:rPr lang="en-US" altLang="ko-KR" sz="1200" kern="0" dirty="0" smtClean="0"/>
              <a:t>, </a:t>
            </a:r>
            <a:r>
              <a:rPr lang="ko-KR" altLang="en-US" sz="1200" kern="0" smtClean="0"/>
              <a:t>드롭 다운 리스트</a:t>
            </a:r>
            <a:r>
              <a:rPr lang="en-US" altLang="ko-KR" sz="1200" kern="0" dirty="0" smtClean="0"/>
              <a:t>, </a:t>
            </a:r>
            <a:r>
              <a:rPr lang="ko-KR" altLang="en-US" sz="1200" kern="0" smtClean="0"/>
              <a:t>라디오 버튼</a:t>
            </a:r>
            <a:r>
              <a:rPr lang="en-US" altLang="ko-KR" sz="1200" kern="0" dirty="0" smtClean="0"/>
              <a:t>, </a:t>
            </a:r>
            <a:r>
              <a:rPr lang="ko-KR" altLang="en-US" sz="1200" kern="0" smtClean="0"/>
              <a:t>이미지 등의 항목을 설정하여 게시판을 생성 할 수 있습니다</a:t>
            </a:r>
            <a:r>
              <a:rPr lang="en-US" altLang="ko-KR" sz="1200" kern="0" dirty="0" smtClean="0"/>
              <a:t>.</a:t>
            </a:r>
            <a:endParaRPr lang="ko-KR" altLang="en-US" sz="1200" kern="0" dirty="0"/>
          </a:p>
        </p:txBody>
      </p:sp>
      <p:sp>
        <p:nvSpPr>
          <p:cNvPr id="84" name="직사각형 83"/>
          <p:cNvSpPr/>
          <p:nvPr>
            <p:custDataLst>
              <p:tags r:id="rId5"/>
            </p:custDataLst>
          </p:nvPr>
        </p:nvSpPr>
        <p:spPr>
          <a:xfrm>
            <a:off x="7732084" y="251356"/>
            <a:ext cx="142058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ko-KR" altLang="en-US" smtClean="0">
                <a:solidFill>
                  <a:srgbClr val="36A1D6"/>
                </a:solidFill>
              </a:rPr>
              <a:t>게시판 관리</a:t>
            </a:r>
            <a:endParaRPr lang="en-US" altLang="ko-KR" dirty="0" smtClean="0">
              <a:solidFill>
                <a:srgbClr val="36A1D6"/>
              </a:solidFill>
            </a:endParaRPr>
          </a:p>
        </p:txBody>
      </p:sp>
      <p:pic>
        <p:nvPicPr>
          <p:cNvPr id="29" name="그림 2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28167" y="2032273"/>
            <a:ext cx="6104972" cy="2477589"/>
          </a:xfrm>
          <a:prstGeom prst="rect">
            <a:avLst/>
          </a:prstGeom>
          <a:noFill/>
          <a:ln>
            <a:solidFill>
              <a:schemeClr val="accent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33" name="그림 32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54180" y="4031130"/>
            <a:ext cx="5066193" cy="2237794"/>
          </a:xfrm>
          <a:prstGeom prst="rect">
            <a:avLst/>
          </a:prstGeom>
          <a:noFill/>
          <a:ln>
            <a:solidFill>
              <a:schemeClr val="accent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34" name="그림 33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665847" y="3271067"/>
            <a:ext cx="3925852" cy="2685511"/>
          </a:xfrm>
          <a:prstGeom prst="rect">
            <a:avLst/>
          </a:prstGeom>
          <a:noFill/>
          <a:ln>
            <a:solidFill>
              <a:schemeClr val="accent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6978470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Box 3"/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229414" y="45117"/>
            <a:ext cx="5542598" cy="49244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 anchor="ctr" anchorCtr="0">
            <a:spAutoFit/>
            <a:scene3d>
              <a:camera prst="orthographicFront"/>
              <a:lightRig rig="threePt" dir="t"/>
            </a:scene3d>
            <a:sp3d>
              <a:bevelT w="0" h="38100"/>
            </a:sp3d>
          </a:bodyPr>
          <a:lstStyle/>
          <a:p>
            <a:r>
              <a:rPr lang="en-US" altLang="ko-KR" sz="2600" b="1" dirty="0" smtClean="0">
                <a:solidFill>
                  <a:schemeClr val="bg1"/>
                </a:solidFill>
                <a:latin typeface="맑은 고딕" pitchFamily="50" charset="-127"/>
                <a:ea typeface="맑은 고딕" panose="020B0503020000020004" pitchFamily="50" charset="-127"/>
              </a:rPr>
              <a:t>Pro-Workflow™ </a:t>
            </a:r>
            <a:r>
              <a:rPr lang="ko-KR" altLang="en-US" sz="2600" b="1" smtClean="0">
                <a:solidFill>
                  <a:schemeClr val="bg1"/>
                </a:solidFill>
                <a:latin typeface="맑은 고딕" pitchFamily="50" charset="-127"/>
                <a:ea typeface="맑은 고딕" panose="020B0503020000020004" pitchFamily="50" charset="-127"/>
              </a:rPr>
              <a:t>상세 화면</a:t>
            </a:r>
            <a:endParaRPr lang="ko-KR" altLang="en-US" sz="2800" b="1" dirty="0">
              <a:solidFill>
                <a:schemeClr val="bg1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2" name="제목 1"/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/>
        <p:txBody>
          <a:bodyPr/>
          <a:lstStyle/>
          <a:p>
            <a:r>
              <a:rPr lang="ko-KR" altLang="en-US" dirty="0" smtClean="0"/>
              <a:t>게시판 상세보기</a:t>
            </a:r>
            <a:endParaRPr lang="ko-KR" altLang="en-US" dirty="0"/>
          </a:p>
        </p:txBody>
      </p:sp>
      <p:sp>
        <p:nvSpPr>
          <p:cNvPr id="10" name="내용 개체 틀 9"/>
          <p:cNvSpPr>
            <a:spLocks noGrp="1"/>
          </p:cNvSpPr>
          <p:nvPr>
            <p:ph idx="1"/>
            <p:custDataLst>
              <p:tags r:id="rId4"/>
            </p:custDataLst>
          </p:nvPr>
        </p:nvSpPr>
        <p:spPr/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ko-KR" altLang="en-US" sz="1200" kern="0" dirty="0" smtClean="0"/>
              <a:t>게시판 관리에서 설정한 옵션 값에 따라 덧글</a:t>
            </a:r>
            <a:r>
              <a:rPr lang="en-US" altLang="ko-KR" sz="1200" kern="0" dirty="0" smtClean="0"/>
              <a:t>, </a:t>
            </a:r>
            <a:r>
              <a:rPr lang="ko-KR" altLang="en-US" sz="1200" kern="0" dirty="0" smtClean="0"/>
              <a:t>첨부파일 등의 기능을 이용할 수 있으며</a:t>
            </a:r>
            <a:r>
              <a:rPr lang="en-US" altLang="ko-KR" sz="1200" kern="0" dirty="0" smtClean="0"/>
              <a:t>, </a:t>
            </a:r>
            <a:r>
              <a:rPr lang="ko-KR" altLang="en-US" sz="1200" kern="0" dirty="0" err="1" smtClean="0"/>
              <a:t>커스터마이징</a:t>
            </a:r>
            <a:r>
              <a:rPr lang="ko-KR" altLang="en-US" sz="1200" kern="0" dirty="0" smtClean="0"/>
              <a:t> 작업을 통해 복잡한 구조를 가진 게시판도 빠르게 구현할 수 있습니다</a:t>
            </a:r>
            <a:r>
              <a:rPr lang="en-US" altLang="ko-KR" sz="1200" kern="0" dirty="0" smtClean="0"/>
              <a:t>.</a:t>
            </a:r>
            <a:endParaRPr lang="ko-KR" altLang="en-US" sz="1200" kern="0" dirty="0"/>
          </a:p>
        </p:txBody>
      </p:sp>
      <p:sp>
        <p:nvSpPr>
          <p:cNvPr id="6" name="직사각형 5"/>
          <p:cNvSpPr/>
          <p:nvPr>
            <p:custDataLst>
              <p:tags r:id="rId5"/>
            </p:custDataLst>
          </p:nvPr>
        </p:nvSpPr>
        <p:spPr>
          <a:xfrm>
            <a:off x="7732084" y="251356"/>
            <a:ext cx="142058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ko-KR" altLang="en-US" smtClean="0">
                <a:solidFill>
                  <a:srgbClr val="36A1D6"/>
                </a:solidFill>
              </a:rPr>
              <a:t>게시판 관리</a:t>
            </a:r>
            <a:endParaRPr lang="en-US" altLang="ko-KR" dirty="0" smtClean="0">
              <a:solidFill>
                <a:srgbClr val="36A1D6"/>
              </a:solidFill>
            </a:endParaRPr>
          </a:p>
        </p:txBody>
      </p:sp>
      <p:pic>
        <p:nvPicPr>
          <p:cNvPr id="5" name="그림 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42291" y="1903661"/>
            <a:ext cx="7782494" cy="4342040"/>
          </a:xfrm>
          <a:prstGeom prst="rect">
            <a:avLst/>
          </a:prstGeom>
          <a:noFill/>
          <a:ln>
            <a:solidFill>
              <a:schemeClr val="accent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2840967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Box 3"/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229414" y="45117"/>
            <a:ext cx="5542598" cy="49244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 anchor="ctr" anchorCtr="0">
            <a:spAutoFit/>
            <a:scene3d>
              <a:camera prst="orthographicFront"/>
              <a:lightRig rig="threePt" dir="t"/>
            </a:scene3d>
            <a:sp3d>
              <a:bevelT w="0" h="38100"/>
            </a:sp3d>
          </a:bodyPr>
          <a:lstStyle/>
          <a:p>
            <a:r>
              <a:rPr lang="en-US" altLang="ko-KR" sz="2600" b="1" dirty="0" smtClean="0">
                <a:solidFill>
                  <a:schemeClr val="bg1"/>
                </a:solidFill>
                <a:latin typeface="맑은 고딕" pitchFamily="50" charset="-127"/>
                <a:ea typeface="맑은 고딕" panose="020B0503020000020004" pitchFamily="50" charset="-127"/>
              </a:rPr>
              <a:t>Pro-Workflow™ </a:t>
            </a:r>
            <a:r>
              <a:rPr lang="ko-KR" altLang="en-US" sz="2600" b="1" smtClean="0">
                <a:solidFill>
                  <a:schemeClr val="bg1"/>
                </a:solidFill>
                <a:latin typeface="맑은 고딕" pitchFamily="50" charset="-127"/>
                <a:ea typeface="맑은 고딕" panose="020B0503020000020004" pitchFamily="50" charset="-127"/>
              </a:rPr>
              <a:t>상세 화면</a:t>
            </a:r>
            <a:endParaRPr lang="ko-KR" altLang="en-US" sz="2800" b="1" dirty="0">
              <a:solidFill>
                <a:schemeClr val="bg1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2" name="제목 1"/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/>
        <p:txBody>
          <a:bodyPr/>
          <a:lstStyle/>
          <a:p>
            <a:r>
              <a:rPr lang="ko-KR" altLang="en-US" dirty="0" smtClean="0"/>
              <a:t>게시판 배포</a:t>
            </a:r>
            <a:endParaRPr lang="ko-KR" altLang="en-US" dirty="0"/>
          </a:p>
        </p:txBody>
      </p:sp>
      <p:sp>
        <p:nvSpPr>
          <p:cNvPr id="10" name="내용 개체 틀 9"/>
          <p:cNvSpPr>
            <a:spLocks noGrp="1"/>
          </p:cNvSpPr>
          <p:nvPr>
            <p:ph idx="1"/>
            <p:custDataLst>
              <p:tags r:id="rId4"/>
            </p:custDataLst>
          </p:nvPr>
        </p:nvSpPr>
        <p:spPr/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ko-KR" sz="1200" kern="0" dirty="0" smtClean="0"/>
              <a:t>SharePoint</a:t>
            </a:r>
            <a:r>
              <a:rPr lang="ko-KR" altLang="en-US" sz="1200" kern="0" smtClean="0"/>
              <a:t>의 기본 기능으로 생성되는 일단 게시판 또는 라이브러리와 동일하게 게시판 관리 기능을 통해 생성된 게시판이 포함된 하나의 사이트 형태를 </a:t>
            </a:r>
            <a:r>
              <a:rPr lang="ko-KR" altLang="en-US" sz="1200" kern="0" dirty="0" smtClean="0"/>
              <a:t>사이트 </a:t>
            </a:r>
            <a:r>
              <a:rPr lang="ko-KR" altLang="en-US" sz="1200" kern="0" smtClean="0"/>
              <a:t>모음으로 저장할 수 있고</a:t>
            </a:r>
            <a:r>
              <a:rPr lang="en-US" altLang="ko-KR" sz="1200" kern="0" dirty="0" smtClean="0"/>
              <a:t>, </a:t>
            </a:r>
            <a:r>
              <a:rPr lang="ko-KR" altLang="en-US" sz="1200" kern="0" smtClean="0"/>
              <a:t>저장된 사이트 모음을 다른 위치에 배포하여 재사용할 수 있습니다</a:t>
            </a:r>
            <a:r>
              <a:rPr lang="en-US" altLang="ko-KR" sz="1200" kern="0" dirty="0" smtClean="0"/>
              <a:t>.</a:t>
            </a:r>
            <a:endParaRPr lang="ko-KR" altLang="en-US" sz="1200" kern="0" dirty="0"/>
          </a:p>
        </p:txBody>
      </p:sp>
      <p:sp>
        <p:nvSpPr>
          <p:cNvPr id="84" name="직사각형 83"/>
          <p:cNvSpPr/>
          <p:nvPr>
            <p:custDataLst>
              <p:tags r:id="rId5"/>
            </p:custDataLst>
          </p:nvPr>
        </p:nvSpPr>
        <p:spPr>
          <a:xfrm>
            <a:off x="7732084" y="251356"/>
            <a:ext cx="142058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ko-KR" altLang="en-US" smtClean="0">
                <a:solidFill>
                  <a:srgbClr val="36A1D6"/>
                </a:solidFill>
              </a:rPr>
              <a:t>게시판 관리</a:t>
            </a:r>
            <a:endParaRPr lang="en-US" altLang="ko-KR" dirty="0" smtClean="0">
              <a:solidFill>
                <a:srgbClr val="36A1D6"/>
              </a:solidFill>
            </a:endParaRPr>
          </a:p>
        </p:txBody>
      </p:sp>
      <p:pic>
        <p:nvPicPr>
          <p:cNvPr id="4" name="그림 3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1883" y="2494852"/>
            <a:ext cx="5356380" cy="2950372"/>
          </a:xfrm>
          <a:prstGeom prst="rect">
            <a:avLst/>
          </a:prstGeom>
          <a:noFill/>
          <a:ln>
            <a:solidFill>
              <a:schemeClr val="accent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3" name="그림 2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779912" y="2926900"/>
            <a:ext cx="4907132" cy="1666894"/>
          </a:xfrm>
          <a:prstGeom prst="rect">
            <a:avLst/>
          </a:prstGeom>
          <a:noFill/>
          <a:ln>
            <a:solidFill>
              <a:schemeClr val="accent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6838941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Box 3"/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229414" y="45117"/>
            <a:ext cx="5542598" cy="49244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 anchor="ctr" anchorCtr="0">
            <a:spAutoFit/>
            <a:scene3d>
              <a:camera prst="orthographicFront"/>
              <a:lightRig rig="threePt" dir="t"/>
            </a:scene3d>
            <a:sp3d>
              <a:bevelT w="0" h="38100"/>
            </a:sp3d>
          </a:bodyPr>
          <a:lstStyle/>
          <a:p>
            <a:r>
              <a:rPr lang="en-US" altLang="ko-KR" sz="2600" b="1" dirty="0" smtClean="0">
                <a:solidFill>
                  <a:schemeClr val="bg1"/>
                </a:solidFill>
                <a:latin typeface="맑은 고딕" pitchFamily="50" charset="-127"/>
                <a:ea typeface="맑은 고딕" panose="020B0503020000020004" pitchFamily="50" charset="-127"/>
              </a:rPr>
              <a:t>Pro-Workflow™ </a:t>
            </a:r>
            <a:r>
              <a:rPr lang="ko-KR" altLang="en-US" sz="2600" b="1" smtClean="0">
                <a:solidFill>
                  <a:schemeClr val="bg1"/>
                </a:solidFill>
                <a:latin typeface="맑은 고딕" pitchFamily="50" charset="-127"/>
                <a:ea typeface="맑은 고딕" panose="020B0503020000020004" pitchFamily="50" charset="-127"/>
              </a:rPr>
              <a:t>상세 화면</a:t>
            </a:r>
            <a:endParaRPr lang="ko-KR" altLang="en-US" sz="2800" b="1" dirty="0">
              <a:solidFill>
                <a:schemeClr val="bg1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2" name="제목 1"/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/>
        <p:txBody>
          <a:bodyPr/>
          <a:lstStyle/>
          <a:p>
            <a:r>
              <a:rPr lang="ko-KR" altLang="en-US" dirty="0">
                <a:solidFill>
                  <a:srgbClr val="3D3C3E"/>
                </a:solidFill>
                <a:latin typeface="+mn-ea"/>
              </a:rPr>
              <a:t>결재 서식 </a:t>
            </a:r>
            <a:r>
              <a:rPr lang="ko-KR" altLang="en-US" dirty="0" smtClean="0">
                <a:solidFill>
                  <a:srgbClr val="3D3C3E"/>
                </a:solidFill>
                <a:latin typeface="+mn-ea"/>
              </a:rPr>
              <a:t>생성</a:t>
            </a:r>
            <a:endParaRPr lang="en-US" altLang="ko-KR" dirty="0">
              <a:solidFill>
                <a:srgbClr val="3D3C3E"/>
              </a:solidFill>
              <a:latin typeface="+mn-ea"/>
            </a:endParaRPr>
          </a:p>
        </p:txBody>
      </p:sp>
      <p:sp>
        <p:nvSpPr>
          <p:cNvPr id="10" name="내용 개체 틀 9"/>
          <p:cNvSpPr>
            <a:spLocks noGrp="1"/>
          </p:cNvSpPr>
          <p:nvPr>
            <p:ph idx="1"/>
            <p:custDataLst>
              <p:tags r:id="rId4"/>
            </p:custDataLst>
          </p:nvPr>
        </p:nvSpPr>
        <p:spPr/>
        <p:txBody>
          <a:bodyPr/>
          <a:lstStyle/>
          <a:p>
            <a:r>
              <a:rPr lang="ko-KR" altLang="en-US" sz="1200" dirty="0">
                <a:solidFill>
                  <a:srgbClr val="3D3C3E"/>
                </a:solidFill>
                <a:latin typeface="+mn-ea"/>
              </a:rPr>
              <a:t>관리자 화면에서 간단한 방법으로 결재 서식을 생성할 수 있습니다</a:t>
            </a:r>
            <a:r>
              <a:rPr lang="en-US" altLang="ko-KR" sz="1200" dirty="0">
                <a:solidFill>
                  <a:srgbClr val="3D3C3E"/>
                </a:solidFill>
                <a:latin typeface="+mn-ea"/>
              </a:rPr>
              <a:t>. </a:t>
            </a:r>
            <a:r>
              <a:rPr lang="ko-KR" altLang="en-US" sz="1200" dirty="0" smtClean="0">
                <a:solidFill>
                  <a:srgbClr val="3D3C3E"/>
                </a:solidFill>
                <a:latin typeface="+mn-ea"/>
              </a:rPr>
              <a:t>결재 </a:t>
            </a:r>
            <a:r>
              <a:rPr lang="ko-KR" altLang="en-US" sz="1200" dirty="0">
                <a:solidFill>
                  <a:srgbClr val="3D3C3E"/>
                </a:solidFill>
                <a:latin typeface="+mn-ea"/>
              </a:rPr>
              <a:t>서식은 다수의 문서 서식에 사용될 수 있으며</a:t>
            </a:r>
            <a:r>
              <a:rPr lang="en-US" altLang="ko-KR" sz="1200" dirty="0">
                <a:solidFill>
                  <a:srgbClr val="3D3C3E"/>
                </a:solidFill>
                <a:latin typeface="+mn-ea"/>
              </a:rPr>
              <a:t>, </a:t>
            </a:r>
            <a:r>
              <a:rPr lang="ko-KR" altLang="en-US" sz="1200" dirty="0">
                <a:solidFill>
                  <a:srgbClr val="3D3C3E"/>
                </a:solidFill>
                <a:latin typeface="+mn-ea"/>
              </a:rPr>
              <a:t>관리자가 정의한 결재 형식 및 순서에 따라 </a:t>
            </a:r>
            <a:r>
              <a:rPr lang="ko-KR" altLang="en-US" sz="1200" dirty="0" smtClean="0">
                <a:solidFill>
                  <a:srgbClr val="3D3C3E"/>
                </a:solidFill>
                <a:latin typeface="+mn-ea"/>
              </a:rPr>
              <a:t>실제 </a:t>
            </a:r>
            <a:r>
              <a:rPr lang="ko-KR" altLang="en-US" sz="1200" dirty="0">
                <a:solidFill>
                  <a:srgbClr val="3D3C3E"/>
                </a:solidFill>
                <a:latin typeface="+mn-ea"/>
              </a:rPr>
              <a:t>문서의 결재가 진행 됩니다</a:t>
            </a:r>
            <a:r>
              <a:rPr lang="en-US" altLang="ko-KR" sz="1200" dirty="0">
                <a:solidFill>
                  <a:srgbClr val="3D3C3E"/>
                </a:solidFill>
                <a:latin typeface="+mn-ea"/>
              </a:rPr>
              <a:t>.</a:t>
            </a:r>
            <a:endParaRPr lang="ko-KR" altLang="en-US" sz="1200" b="1" dirty="0">
              <a:solidFill>
                <a:srgbClr val="3D3C3E"/>
              </a:solidFill>
              <a:latin typeface="+mn-ea"/>
            </a:endParaRPr>
          </a:p>
        </p:txBody>
      </p:sp>
      <p:sp>
        <p:nvSpPr>
          <p:cNvPr id="84" name="직사각형 83"/>
          <p:cNvSpPr/>
          <p:nvPr>
            <p:custDataLst>
              <p:tags r:id="rId5"/>
            </p:custDataLst>
          </p:nvPr>
        </p:nvSpPr>
        <p:spPr>
          <a:xfrm>
            <a:off x="7501252" y="251356"/>
            <a:ext cx="165141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ko-KR" altLang="en-US" dirty="0">
                <a:solidFill>
                  <a:srgbClr val="36A1D6"/>
                </a:solidFill>
              </a:rPr>
              <a:t>문서결재 관리</a:t>
            </a:r>
          </a:p>
        </p:txBody>
      </p:sp>
      <p:pic>
        <p:nvPicPr>
          <p:cNvPr id="17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83275" y="2620593"/>
            <a:ext cx="5721964" cy="1970774"/>
          </a:xfrm>
          <a:prstGeom prst="rect">
            <a:avLst/>
          </a:prstGeom>
          <a:noFill/>
          <a:ln>
            <a:solidFill>
              <a:schemeClr val="accent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8" name="그룹 17"/>
          <p:cNvGrpSpPr/>
          <p:nvPr/>
        </p:nvGrpSpPr>
        <p:grpSpPr>
          <a:xfrm>
            <a:off x="3493078" y="2276872"/>
            <a:ext cx="5202658" cy="2674423"/>
            <a:chOff x="3474606" y="3939737"/>
            <a:chExt cx="5202658" cy="2674423"/>
          </a:xfrm>
        </p:grpSpPr>
        <p:pic>
          <p:nvPicPr>
            <p:cNvPr id="19" name="Picture 2"/>
            <p:cNvPicPr>
              <a:picLocks noChangeAspect="1" noChangeArrowheads="1"/>
            </p:cNvPicPr>
            <p:nvPr/>
          </p:nvPicPr>
          <p:blipFill rotWithShape="1"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3548"/>
            <a:stretch/>
          </p:blipFill>
          <p:spPr bwMode="auto">
            <a:xfrm>
              <a:off x="3474606" y="3939737"/>
              <a:ext cx="5202658" cy="2674423"/>
            </a:xfrm>
            <a:prstGeom prst="rect">
              <a:avLst/>
            </a:prstGeom>
            <a:noFill/>
            <a:ln>
              <a:solidFill>
                <a:schemeClr val="accent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0" name="그림 19"/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3514946" y="3965872"/>
              <a:ext cx="740859" cy="196872"/>
            </a:xfrm>
            <a:prstGeom prst="rect">
              <a:avLst/>
            </a:prstGeom>
          </p:spPr>
        </p:pic>
      </p:grpSp>
      <p:pic>
        <p:nvPicPr>
          <p:cNvPr id="21" name="그림 20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429217" y="4767622"/>
            <a:ext cx="3312312" cy="1082561"/>
          </a:xfrm>
          <a:prstGeom prst="rect">
            <a:avLst/>
          </a:prstGeom>
          <a:noFill/>
          <a:ln>
            <a:solidFill>
              <a:schemeClr val="accent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22" name="사각형 설명선 21"/>
          <p:cNvSpPr/>
          <p:nvPr/>
        </p:nvSpPr>
        <p:spPr>
          <a:xfrm>
            <a:off x="1420591" y="4755754"/>
            <a:ext cx="3329563" cy="1085193"/>
          </a:xfrm>
          <a:prstGeom prst="wedgeRectCallout">
            <a:avLst>
              <a:gd name="adj1" fmla="val 73129"/>
              <a:gd name="adj2" fmla="val -65335"/>
            </a:avLst>
          </a:prstGeom>
          <a:solidFill>
            <a:schemeClr val="bg2">
              <a:alpha val="0"/>
            </a:schemeClr>
          </a:solidFill>
          <a:ln>
            <a:solidFill>
              <a:srgbClr val="5DAAFF"/>
            </a:solidFill>
          </a:ln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0246998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pqpcXwAmNOHK8c6QYECXcq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lgZ2GdkYyOePRxd5YFXGIz"/>
</p:tagLst>
</file>

<file path=ppt/tags/tag1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LFBMny0qFzkxzdONJHeaOM"/>
</p:tagLst>
</file>

<file path=ppt/tags/tag1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frLEbyhQWeomB7VsPMw8zZ"/>
</p:tagLst>
</file>

<file path=ppt/tags/tag1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AbKcbXvDxzBO7oxy2nlVWd"/>
</p:tagLst>
</file>

<file path=ppt/tags/tag1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2nULTMMyqzrgRzTYmkljGP"/>
</p:tagLst>
</file>

<file path=ppt/tags/tag1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zE0S0ggNIv5e0Fyj7qkRUb"/>
</p:tagLst>
</file>

<file path=ppt/tags/tag1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IMa2diZTFk8sVWwW8NWk4b"/>
</p:tagLst>
</file>

<file path=ppt/tags/tag1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T9la5uRRKmhI8CwIndUjv2"/>
</p:tagLst>
</file>

<file path=ppt/tags/tag1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x3RDQVgBAvrLBtdLqb2S92"/>
</p:tagLst>
</file>

<file path=ppt/tags/tag1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NTaqDs0jmkHQBhjrEVA9MM"/>
</p:tagLst>
</file>

<file path=ppt/tags/tag1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gn03uBMIgCTvgXtpiOAg86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7yxSzDNqnupvNXyZKdz1tp"/>
</p:tagLst>
</file>

<file path=ppt/tags/tag1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fflGZIQbJv2ZNKV70htvrK"/>
</p:tagLst>
</file>

<file path=ppt/tags/tag1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aN7WKVkeQOyApAI9DxtRNq"/>
</p:tagLst>
</file>

<file path=ppt/tags/tag1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nstaopgJrUK3RL0hfVVnL8"/>
</p:tagLst>
</file>

<file path=ppt/tags/tag1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7ksqC1NUGOsuSSdPjrU048"/>
</p:tagLst>
</file>

<file path=ppt/tags/tag1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aN7WKVkeQOyApAI9DxtRNq"/>
</p:tagLst>
</file>

<file path=ppt/tags/tag1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nstaopgJrUK3RL0hfVVnL8"/>
</p:tagLst>
</file>

<file path=ppt/tags/tag1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7ksqC1NUGOsuSSdPjrU048"/>
</p:tagLst>
</file>

<file path=ppt/tags/tag1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bRXlelYpimVXJpaEcH3Ryb"/>
</p:tagLst>
</file>

<file path=ppt/tags/tag1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ILh2HKPYVijUskyOFhnbGZ"/>
</p:tagLst>
</file>

<file path=ppt/tags/tag1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qrq5ReH6IlsJ5Fpvf8smmF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PPINllOEMxJoTB9unHOQF3"/>
</p:tagLst>
</file>

<file path=ppt/tags/tag1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bRXlelYpimVXJpaEcH3Ryb"/>
</p:tagLst>
</file>

<file path=ppt/tags/tag1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ILh2HKPYVijUskyOFhnbGZ"/>
</p:tagLst>
</file>

<file path=ppt/tags/tag1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qrq5ReH6IlsJ5Fpvf8smmF"/>
</p:tagLst>
</file>

<file path=ppt/tags/tag1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bRXlelYpimVXJpaEcH3Ryb"/>
</p:tagLst>
</file>

<file path=ppt/tags/tag1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ILh2HKPYVijUskyOFhnbGZ"/>
</p:tagLst>
</file>

<file path=ppt/tags/tag1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qrq5ReH6IlsJ5Fpvf8smmF"/>
</p:tagLst>
</file>

<file path=ppt/tags/tag1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9SQr5vJESRLL9FZTKOqrU1"/>
</p:tagLst>
</file>

<file path=ppt/tags/tag1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ERDxxc4C75TmabLpPhRPUU"/>
</p:tagLst>
</file>

<file path=ppt/tags/tag1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PIudJQiavxLJJFCW9l6cWb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sWMCVJL62RdLLbXyfFNvZr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lgZ2GdkYyOePRxd5YFXGIz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7yxSzDNqnupvNXyZKdz1tp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lgZ2GdkYyOePRxd5YFXGIz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7yxSzDNqnupvNXyZKdz1tp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lgZ2GdkYyOePRxd5YFXGIz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7yxSzDNqnupvNXyZKdz1tp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Z2PMHKlGY1qEj4OxTMA9JW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lgZ2GdkYyOePRxd5YFXGIz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7yxSzDNqnupvNXyZKdz1tp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lgZ2GdkYyOePRxd5YFXGIz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7yxSzDNqnupvNXyZKdz1tp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04h5iKIs27mHbdj6KwQymW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NzKMSFGQyFz0I4uNftGDt4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bYguFjXfr7h74gGjC4Y1j6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b8WUoWyXKgxJoMwnZnTjes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JA0e6WQBFsK4M7yLU0Gum0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YjZoPesTDJ5I0Fmc9Bw5kL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kuT11rLQn3G30RfiU2jwsr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mY6yVJ1DsE0DnKWj15bvBv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jviOhKcFY5p4q1PCXxBSAU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J8rYHLupxNLKnQWYlIiWxG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N2wFOKK9WtipLanj3qbyyB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iFEYGYcTADm3lpr2WJEnQi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sY5MB2FRLY7bJQ0Q4MX3TE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2IOYR0usUaL0dGTUn9eISo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V9FB16FSpNpNVmXDbEnj4W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qIDkWapNPbMDMFifZnM2LX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cPl3I2GCKq7gWif70ymclE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FkEsaIXK9C6mE2wOhVGIBV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X2kWHKTb86TkKAdwhRqYDQ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5RX6BVNpq1ZDm9os2OObqi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97iGC2qBE247WsYB8YnJGS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k6d38PPC9rqMHQNViLZOnW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9q3BsKRn2l3Wz2bkCsaaWL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97iGC2qBE247WsYB8YnJGS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Ketvn0aGk5NoyWwGHyanPc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9m2Wwdz4QLinPr9rdaYrB5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1NpprWWeavalwEONqQwoFf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8tZRL1dMXieYQLzlAstpdK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hmlvUxVXOjdTOynzg2TDT4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2nULTMMyqzrgRzTYmkljGP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LakONYDUtXwIOKK0nGSfQm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MoDvHHfn5zYX0k5cLVLmP9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kBoP01Mu8tMoDFXX398Efu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q6sD1bSGjwJDwdrCgQyHtc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LFBMny0qFzkxzdONJHeaOM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frLEbyhQWeomB7VsPMw8zZ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AbKcbXvDxzBO7oxy2nlVWd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2nULTMMyqzrgRzTYmkljGP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zE0S0ggNIv5e0Fyj7qkRUb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XDcdL6LnQJPK3h6FOpOcON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LFBMny0qFzkxzdONJHeaOM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frLEbyhQWeomB7VsPMw8zZ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AbKcbXvDxzBO7oxy2nlVWd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2nULTMMyqzrgRzTYmkljGP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zE0S0ggNIv5e0Fyj7qkRUb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LFBMny0qFzkxzdONJHeaOM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frLEbyhQWeomB7VsPMw8zZ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AbKcbXvDxzBO7oxy2nlVWd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2nULTMMyqzrgRzTYmkljGP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zE0S0ggNIv5e0Fyj7qkRUb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9LeXqHFEPX1dpIiHLPcqsu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LFBMny0qFzkxzdONJHeaOM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frLEbyhQWeomB7VsPMw8zZ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AbKcbXvDxzBO7oxy2nlVWd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2nULTMMyqzrgRzTYmkljGP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zE0S0ggNIv5e0Fyj7qkRUb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LFBMny0qFzkxzdONJHeaOM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frLEbyhQWeomB7VsPMw8zZ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AbKcbXvDxzBO7oxy2nlVWd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2nULTMMyqzrgRzTYmkljGP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zE0S0ggNIv5e0Fyj7qkRUb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33v6tAetPHg9uqYOF3IcTR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LFBMny0qFzkxzdONJHeaOM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frLEbyhQWeomB7VsPMw8zZ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AbKcbXvDxzBO7oxy2nlVWd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2nULTMMyqzrgRzTYmkljGP"/>
</p:tagLst>
</file>

<file path=ppt/tags/tag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zE0S0ggNIv5e0Fyj7qkRUb"/>
</p:tagLst>
</file>

<file path=ppt/tags/tag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LFBMny0qFzkxzdONJHeaOM"/>
</p:tagLst>
</file>

<file path=ppt/tags/tag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frLEbyhQWeomB7VsPMw8zZ"/>
</p:tagLst>
</file>

<file path=ppt/tags/tag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AbKcbXvDxzBO7oxy2nlVWd"/>
</p:tagLst>
</file>

<file path=ppt/tags/tag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2nULTMMyqzrgRzTYmkljGP"/>
</p:tagLst>
</file>

<file path=ppt/tags/tag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zE0S0ggNIv5e0Fyj7qkRUb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IPRnm6EYZnkEIaske4pm8k"/>
</p:tagLst>
</file>

<file path=ppt/tags/tag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LFBMny0qFzkxzdONJHeaOM"/>
</p:tagLst>
</file>

<file path=ppt/tags/tag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frLEbyhQWeomB7VsPMw8zZ"/>
</p:tagLst>
</file>

<file path=ppt/tags/tag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AbKcbXvDxzBO7oxy2nlVWd"/>
</p:tagLst>
</file>

<file path=ppt/tags/tag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2nULTMMyqzrgRzTYmkljGP"/>
</p:tagLst>
</file>

<file path=ppt/tags/tag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zE0S0ggNIv5e0Fyj7qkRUb"/>
</p:tagLst>
</file>

<file path=ppt/tags/tag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LFBMny0qFzkxzdONJHeaOM"/>
</p:tagLst>
</file>

<file path=ppt/tags/tag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frLEbyhQWeomB7VsPMw8zZ"/>
</p:tagLst>
</file>

<file path=ppt/tags/tag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AbKcbXvDxzBO7oxy2nlVWd"/>
</p:tagLst>
</file>

<file path=ppt/tags/tag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2nULTMMyqzrgRzTYmkljGP"/>
</p:tagLst>
</file>

<file path=ppt/tags/tag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zE0S0ggNIv5e0Fyj7qkRUb"/>
</p:tagLst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lnDef>
      <a:spPr>
        <a:ln w="12700">
          <a:solidFill>
            <a:schemeClr val="tx1"/>
          </a:solidFill>
          <a:headEnd type="oval" w="med" len="med"/>
          <a:tailEnd type="oval" w="med" len="med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1_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10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0.xml"/></Relationships>
</file>

<file path=customXml/_rels/item1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1.xml"/></Relationships>
</file>

<file path=customXml/_rels/item1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2.xml"/></Relationships>
</file>

<file path=customXml/_rels/item1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3.xml"/></Relationships>
</file>

<file path=customXml/_rels/item1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4.xml"/></Relationships>
</file>

<file path=customXml/_rels/item1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5.xml"/></Relationships>
</file>

<file path=customXml/_rels/item1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6.xml"/></Relationships>
</file>

<file path=customXml/_rels/item17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7.xml"/></Relationships>
</file>

<file path=customXml/_rels/item18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8.xml"/></Relationships>
</file>

<file path=customXml/_rels/item19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9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20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0.xml"/></Relationships>
</file>

<file path=customXml/_rels/item2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1.xml"/></Relationships>
</file>

<file path=customXml/_rels/item2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2.xml"/></Relationships>
</file>

<file path=customXml/_rels/item2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3.xml"/></Relationships>
</file>

<file path=customXml/_rels/item2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4.xml"/></Relationships>
</file>

<file path=customXml/_rels/item2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5.xml"/></Relationships>
</file>

<file path=customXml/_rels/item2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6.xml"/></Relationships>
</file>

<file path=customXml/_rels/item27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7.xml"/></Relationships>
</file>

<file path=customXml/_rels/item28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8.xml"/></Relationships>
</file>

<file path=customXml/_rels/item29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9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30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0.xml"/></Relationships>
</file>

<file path=customXml/_rels/item3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1.xml"/></Relationships>
</file>

<file path=customXml/_rels/item3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2.xml"/></Relationships>
</file>

<file path=customXml/_rels/item3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3.xml"/></Relationships>
</file>

<file path=customXml/_rels/item3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4.xml"/></Relationships>
</file>

<file path=customXml/_rels/item3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5.xml"/></Relationships>
</file>

<file path=customXml/_rels/item3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6.xml"/></Relationships>
</file>

<file path=customXml/_rels/item37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7.xml"/></Relationships>
</file>

<file path=customXml/_rels/item38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8.xml"/></Relationships>
</file>

<file path=customXml/_rels/item39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9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_rels/item40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0.xml"/></Relationships>
</file>

<file path=customXml/_rels/item4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1.xml"/></Relationships>
</file>

<file path=customXml/_rels/item4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2.xml"/></Relationships>
</file>

<file path=customXml/_rels/item4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3.xml"/></Relationships>
</file>

<file path=customXml/_rels/item4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4.xml"/></Relationships>
</file>

<file path=customXml/_rels/item4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5.xml"/></Relationships>
</file>

<file path=customXml/_rels/item4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6.xml"/></Relationships>
</file>

<file path=customXml/_rels/item47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7.xml"/></Relationships>
</file>

<file path=customXml/_rels/item48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8.xml"/></Relationships>
</file>

<file path=customXml/_rels/item49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9.xml"/></Relationships>
</file>

<file path=customXml/_rels/item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.xml"/></Relationships>
</file>

<file path=customXml/_rels/item50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0.xml"/></Relationships>
</file>

<file path=customXml/_rels/item5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1.xml"/></Relationships>
</file>

<file path=customXml/_rels/item5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2.xml"/></Relationships>
</file>

<file path=customXml/_rels/item5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3.xml"/></Relationships>
</file>

<file path=customXml/_rels/item5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4.xml"/></Relationships>
</file>

<file path=customXml/_rels/item5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5.xml"/></Relationships>
</file>

<file path=customXml/_rels/item5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6.xml"/></Relationships>
</file>

<file path=customXml/_rels/item57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7.xml"/></Relationships>
</file>

<file path=customXml/_rels/item58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8.xml"/></Relationships>
</file>

<file path=customXml/_rels/item59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9.xml"/></Relationships>
</file>

<file path=customXml/_rels/item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6.xml"/></Relationships>
</file>

<file path=customXml/_rels/item60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60.xml"/></Relationships>
</file>

<file path=customXml/_rels/item6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61.xml"/></Relationships>
</file>

<file path=customXml/_rels/item6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62.xml"/></Relationships>
</file>

<file path=customXml/_rels/item6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63.xml"/></Relationships>
</file>

<file path=customXml/_rels/item6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64.xml"/></Relationships>
</file>

<file path=customXml/_rels/item6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65.xml"/></Relationships>
</file>

<file path=customXml/_rels/item6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66.xml"/></Relationships>
</file>

<file path=customXml/_rels/item7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7.xml"/></Relationships>
</file>

<file path=customXml/_rels/item8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8.xml"/></Relationships>
</file>

<file path=customXml/_rels/item9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9.xml"/></Relationships>
</file>

<file path=customXml/item1.xml><?xml version="1.0" encoding="utf-8"?>
<Control xmlns="http://schemas.microsoft.com/VisualStudio/2011/storyboarding/control">
  <Id Name="System.Storyboarding.MetroIcons.Undo" Revision="1" Stencil="System.Storyboarding.MetroIcons" StencilVersion="0.1"/>
</Control>
</file>

<file path=customXml/item10.xml><?xml version="1.0" encoding="utf-8"?>
<Control xmlns="http://schemas.microsoft.com/VisualStudio/2011/storyboarding/control">
  <Id Name="System.Storyboarding.MetroIcons.Undo" Revision="1" Stencil="System.Storyboarding.MetroIcons" StencilVersion="0.1"/>
</Control>
</file>

<file path=customXml/item11.xml><?xml version="1.0" encoding="utf-8"?>
<Control xmlns="http://schemas.microsoft.com/VisualStudio/2011/storyboarding/control">
  <Id Name="System.Storyboarding.Metro.MetroTileMedium" Revision="1" Stencil="System.Storyboarding.Metro" StencilVersion="0.1"/>
</Control>
</file>

<file path=customXml/item12.xml><?xml version="1.0" encoding="utf-8"?>
<Control xmlns="http://schemas.microsoft.com/VisualStudio/2011/storyboarding/control">
  <Id Name="System.Storyboarding.Metro.MetroProgressRing" Revision="1" Stencil="System.Storyboarding.Metro" StencilVersion="0.1"/>
</Control>
</file>

<file path=customXml/item13.xml><?xml version="1.0" encoding="utf-8"?>
<Control xmlns="http://schemas.microsoft.com/VisualStudio/2011/storyboarding/control">
  <Id Name="366cd925-969f-44e1-b789-354cb31b0dfd" RevisionId="87c5073a-f3d6-4c7e-a7b7-c9586eacad3b" Stencil="172d6d98-e5c9-42e9-a209-79f7a94bbd38" StencilRevisionId="00000000-0000-0000-0000-000000000000" StencilVersion="0.0"/>
</Control>
</file>

<file path=customXml/item14.xml><?xml version="1.0" encoding="utf-8"?>
<Control xmlns="http://schemas.microsoft.com/VisualStudio/2011/storyboarding/control">
  <Id Name="System.Storyboarding.Metro.MetroWideTile" Revision="1" Stencil="System.Storyboarding.Metro" StencilVersion="0.1"/>
</Control>
</file>

<file path=customXml/item15.xml><?xml version="1.0" encoding="utf-8"?>
<Control xmlns="http://schemas.microsoft.com/VisualStudio/2011/storyboarding/control">
  <Id Name="System.Storyboarding.Metro.MetroTileSubtitle" Revision="1" Stencil="System.Storyboarding.Metro" StencilVersion="0.1"/>
</Control>
</file>

<file path=customXml/item16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ublishingExpirationDate xmlns="http://schemas.microsoft.com/sharepoint/v3" xsi:nil="true"/>
    <PublishingStartDate xmlns="http://schemas.microsoft.com/sharepoint/v3" xsi:nil="true"/>
  </documentManagement>
</p:properties>
</file>

<file path=customXml/item17.xml><?xml version="1.0" encoding="utf-8"?>
<Control xmlns="http://schemas.microsoft.com/VisualStudio/2011/storyboarding/control">
  <Id Name="System.Storyboarding.MetroIcons.Undo" Revision="1" Stencil="System.Storyboarding.MetroIcons" StencilVersion="0.1"/>
</Control>
</file>

<file path=customXml/item18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dlc_DocId xmlns="b4ebf394-daf6-497a-96c5-a2f8c10b38cf">TT6HZDVJM2HV-178-321</_dlc_DocId>
    <_dlc_DocIdUrl xmlns="b4ebf394-daf6-497a-96c5-a2f8c10b38cf">
      <Url>http://vstsdfmoss/sites/VSTSDF/DevDiv/TFS/teams/rm/_layouts/DocIdRedir.aspx?ID=TT6HZDVJM2HV-178-321</Url>
      <Description>TT6HZDVJM2HV-178-321</Description>
    </_dlc_DocIdUrl>
  </documentManagement>
</p:properties>
</file>

<file path=customXml/item19.xml><?xml version="1.0" encoding="utf-8"?>
<Control xmlns="http://schemas.microsoft.com/VisualStudio/2011/storyboarding/control">
  <Id Name="System.Storyboarding.MetroIcons.Undo" Revision="1" Stencil="System.Storyboarding.MetroIcons" StencilVersion="0.1"/>
</Control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dlc_DocId xmlns="b4ebf394-daf6-497a-96c5-a2f8c10b38cf">TT6HZDVJM2HV-178-321</_dlc_DocId>
    <_dlc_DocIdUrl xmlns="b4ebf394-daf6-497a-96c5-a2f8c10b38cf">
      <Url>http://vstsdfmoss/sites/VSTSDF/DevDiv/TFS/teams/rm/_layouts/DocIdRedir.aspx?ID=TT6HZDVJM2HV-178-321</Url>
      <Description>TT6HZDVJM2HV-178-321</Description>
    </_dlc_DocIdUrl>
  </documentManagement>
</p:properties>
</file>

<file path=customXml/item20.xml><?xml version="1.0" encoding="utf-8"?>
<Control xmlns="http://schemas.microsoft.com/VisualStudio/2011/storyboarding/control">
  <Id Name="8d1d15e7-09c3-45f6-944b-e26ce75e8b9e" RevisionId="26877799-5fd1-4de6-830e-e7328b90fd22" Stencil="172d6d98-e5c9-42e9-a209-79f7a94bbd38" StencilRevisionId="00000000-0000-0000-0000-000000000000" StencilVersion="0.0"/>
</Control>
</file>

<file path=customXml/item21.xml><?xml version="1.0" encoding="utf-8"?>
<Control xmlns="http://schemas.microsoft.com/VisualStudio/2011/storyboarding/control">
  <Id Name="System.Storyboarding.MetroIcons.Documents" Revision="1" Stencil="System.Storyboarding.MetroIcons" StencilVersion="0.1"/>
</Control>
</file>

<file path=customXml/item22.xml><?xml version="1.0" encoding="utf-8"?>
<Control xmlns="http://schemas.microsoft.com/VisualStudio/2011/storyboarding/control">
  <Id Name="System.Storyboarding.Metro.MetroWideTile" Revision="1" Stencil="System.Storyboarding.Metro" StencilVersion="0.1"/>
</Control>
</file>

<file path=customXml/item23.xml><?xml version="1.0" encoding="utf-8"?>
<Control xmlns="http://schemas.microsoft.com/VisualStudio/2011/storyboarding/control">
  <Id Name="System.Storyboarding.MetroIcons.Documents" Revision="1" Stencil="System.Storyboarding.MetroIcons" StencilVersion="0.1"/>
</Control>
</file>

<file path=customXml/item24.xml><?xml version="1.0" encoding="utf-8"?>
<Control xmlns="http://schemas.microsoft.com/VisualStudio/2011/storyboarding/control">
  <Id Name="System.Storyboarding.Metro.MetroTileSubtitle" Revision="1" Stencil="System.Storyboarding.Metro" StencilVersion="0.1"/>
</Control>
</file>

<file path=customXml/item25.xml><?xml version="1.0" encoding="utf-8"?>
<Control xmlns="http://schemas.microsoft.com/VisualStudio/2011/storyboarding/control">
  <Id Name="System.Storyboarding.Metro.Share" Revision="1" Stencil="System.Storyboarding.Metro" StencilVersion="0.1"/>
</Control>
</file>

<file path=customXml/item26.xml><?xml version="1.0" encoding="utf-8"?>
<Control xmlns="http://schemas.microsoft.com/VisualStudio/2011/storyboarding/control">
  <Id Name="System.Storyboarding.Metro.MetroWideTile" Revision="1" Stencil="System.Storyboarding.Metro" StencilVersion="0.1"/>
</Control>
</file>

<file path=customXml/item27.xml><?xml version="1.0" encoding="utf-8"?>
<Control xmlns="http://schemas.microsoft.com/VisualStudio/2011/storyboarding/control">
  <Id Name="System.Storyboarding.Metro.MetroTileSubtitle" Revision="1" Stencil="System.Storyboarding.Metro" StencilVersion="0.1"/>
</Control>
</file>

<file path=customXml/item28.xml><?xml version="1.0" encoding="utf-8"?>
<Control xmlns="http://schemas.microsoft.com/VisualStudio/2011/storyboarding/control">
  <Id Name="System.Storyboarding.Metro.MetroWideTile" Revision="1" Stencil="System.Storyboarding.Metro" StencilVersion="0.1"/>
</Control>
</file>

<file path=customXml/item29.xml><?xml version="1.0" encoding="utf-8"?>
<Control xmlns="http://schemas.microsoft.com/VisualStudio/2011/storyboarding/control">
  <Id Name="System.Storyboarding.Metro.MetroWideTile" Revision="1" Stencil="System.Storyboarding.Metro" StencilVersion="0.1"/>
</Control>
</file>

<file path=customXml/item3.xml><?xml version="1.0" encoding="utf-8"?>
<Control xmlns="http://schemas.microsoft.com/VisualStudio/2011/storyboarding/control">
  <Id Name="06ff1a96-0a71-4ad8-9c56-f517f4b01052" RevisionId="43e4554e-8a4b-4fb1-a10d-78d5ba8535cf" Stencil="172d6d98-e5c9-42e9-a209-79f7a94bbd38" StencilRevisionId="00000000-0000-0000-0000-000000000000" StencilVersion="0.0"/>
</Control>
</file>

<file path=customXml/item30.xml><?xml version="1.0" encoding="utf-8"?>
<Control xmlns="http://schemas.microsoft.com/VisualStudio/2011/storyboarding/control">
  <Id Name="8d1d15e7-09c3-45f6-944b-e26ce75e8b9e" RevisionId="26877799-5fd1-4de6-830e-e7328b90fd22" Stencil="172d6d98-e5c9-42e9-a209-79f7a94bbd38" StencilRevisionId="00000000-0000-0000-0000-000000000000" StencilVersion="0.0"/>
</Control>
</file>

<file path=customXml/item31.xml><?xml version="1.0" encoding="utf-8"?>
<Control xmlns="http://schemas.microsoft.com/VisualStudio/2011/storyboarding/control">
  <Id Name="System.Storyboarding.Metro.Share" Revision="1" Stencil="System.Storyboarding.Metro" StencilVersion="0.1"/>
</Control>
</file>

<file path=customXml/item32.xml><?xml version="1.0" encoding="utf-8"?>
<Control xmlns="http://schemas.microsoft.com/VisualStudio/2011/storyboarding/control">
  <Id Name="System.Storyboarding.WindowsAppIcons.Paste" Revision="1" Stencil="System.Storyboarding.WindowsAppIcons" StencilVersion="0.1"/>
</Control>
</file>

<file path=customXml/item33.xml><?xml version="1.0" encoding="utf-8"?>
<Control xmlns="http://schemas.microsoft.com/VisualStudio/2011/storyboarding/control">
  <Id Name="System.Storyboarding.Common.Text" Revision="1" Stencil="System.Storyboarding.Common" StencilVersion="0.1"/>
</Control>
</file>

<file path=customXml/item34.xml><?xml version="1.0" encoding="utf-8"?>
<Control xmlns="http://schemas.microsoft.com/VisualStudio/2011/storyboarding/control">
  <Id Name="System.Storyboarding.Metro.MetroTileSubtitle" Revision="1" Stencil="System.Storyboarding.Metro" StencilVersion="0.1"/>
</Control>
</file>

<file path=customXml/item35.xml><?xml version="1.0" encoding="utf-8"?>
<Control xmlns="http://schemas.microsoft.com/VisualStudio/2011/storyboarding/control">
  <Id Name="System.Storyboarding.Metro.MetroWideTile" Revision="1" Stencil="System.Storyboarding.Metro" StencilVersion="0.1"/>
</Control>
</file>

<file path=customXml/item36.xml><?xml version="1.0" encoding="utf-8"?>
<Control xmlns="http://schemas.microsoft.com/VisualStudio/2011/storyboarding/control">
  <Id Name="System.Storyboarding.Icons.User" Revision="1" Stencil="System.Storyboarding.Icons" StencilVersion="0.1"/>
</Control>
</file>

<file path=customXml/item37.xml><?xml version="1.0" encoding="utf-8"?>
<Control xmlns="http://schemas.microsoft.com/VisualStudio/2011/storyboarding/control">
  <Id Name="System.Storyboarding.Metro.Share" Revision="1" Stencil="System.Storyboarding.Metro" StencilVersion="0.1"/>
</Control>
</file>

<file path=customXml/item38.xml><?xml version="1.0" encoding="utf-8"?>
<Control xmlns="http://schemas.microsoft.com/VisualStudio/2011/storyboarding/control">
  <Id Name="System.Storyboarding.Metro.MetroWideTile" Revision="1" Stencil="System.Storyboarding.Metro" StencilVersion="0.1"/>
</Control>
</file>

<file path=customXml/item39.xml><?xml version="1.0" encoding="utf-8"?>
<Control xmlns="http://schemas.microsoft.com/VisualStudio/2011/storyboarding/control">
  <Id Name="System.Storyboarding.WindowsAppIcons.Comment" Revision="1" Stencil="System.Storyboarding.WindowsAppIcons" StencilVersion="0.1"/>
</Control>
</file>

<file path=customXml/item4.xml><?xml version="1.0" encoding="utf-8"?>
<Control xmlns="http://schemas.microsoft.com/VisualStudio/2011/storyboarding/control">
  <Id Name="06ff1a96-0a71-4ad8-9c56-f517f4b01052" RevisionId="43e4554e-8a4b-4fb1-a10d-78d5ba8535cf" Stencil="172d6d98-e5c9-42e9-a209-79f7a94bbd38" StencilRevisionId="00000000-0000-0000-0000-000000000000" StencilVersion="0.0"/>
</Control>
</file>

<file path=customXml/item40.xml><?xml version="1.0" encoding="utf-8"?>
<Control xmlns="http://schemas.microsoft.com/VisualStudio/2011/storyboarding/control">
  <Id Name="System.Storyboarding.Metro.MetroTileSubtitle" Revision="1" Stencil="System.Storyboarding.Metro" StencilVersion="0.1"/>
</Control>
</file>

<file path=customXml/item41.xml><?xml version="1.0" encoding="utf-8"?>
<Control xmlns="http://schemas.microsoft.com/VisualStudio/2011/storyboarding/control">
  <Id Name="System.Storyboarding.Metro.MetroWideTile" Revision="1" Stencil="System.Storyboarding.Metro" StencilVersion="0.1"/>
</Control>
</file>

<file path=customXml/item42.xml><?xml version="1.0" encoding="utf-8"?>
<Control xmlns="http://schemas.microsoft.com/VisualStudio/2011/storyboarding/control">
  <Id Name="366cd925-969f-44e1-b789-354cb31b0dfd" RevisionId="87c5073a-f3d6-4c7e-a7b7-c9586eacad3b" Stencil="172d6d98-e5c9-42e9-a209-79f7a94bbd38" StencilRevisionId="00000000-0000-0000-0000-000000000000" StencilVersion="0.0"/>
</Control>
</file>

<file path=customXml/item43.xml><?xml version="1.0" encoding="utf-8"?>
<Control xmlns="http://schemas.microsoft.com/VisualStudio/2011/storyboarding/control">
  <Id Name="8d1d15e7-09c3-45f6-944b-e26ce75e8b9e" RevisionId="26877799-5fd1-4de6-830e-e7328b90fd22" Stencil="172d6d98-e5c9-42e9-a209-79f7a94bbd38" StencilRevisionId="00000000-0000-0000-0000-000000000000" StencilVersion="0.0"/>
</Control>
</file>

<file path=customXml/item44.xml><?xml version="1.0" encoding="utf-8"?>
<Control xmlns="http://schemas.microsoft.com/VisualStudio/2011/storyboarding/control">
  <Id Name="System.Storyboarding.Common.Text" Revision="1" Stencil="System.Storyboarding.Common" StencilVersion="0.1"/>
</Control>
</file>

<file path=customXml/item45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dlc_DocId xmlns="b4ebf394-daf6-497a-96c5-a2f8c10b38cf">TT6HZDVJM2HV-178-321</_dlc_DocId>
    <_dlc_DocIdUrl xmlns="b4ebf394-daf6-497a-96c5-a2f8c10b38cf">
      <Url>http://vstsdfmoss/sites/VSTSDF/DevDiv/TFS/teams/rm/_layouts/DocIdRedir.aspx?ID=TT6HZDVJM2HV-178-321</Url>
      <Description>TT6HZDVJM2HV-178-321</Description>
    </_dlc_DocIdUrl>
  </documentManagement>
</p:properties>
</file>

<file path=customXml/item46.xml><?xml version="1.0" encoding="utf-8"?>
<Control xmlns="http://schemas.microsoft.com/VisualStudio/2011/storyboarding/control">
  <Id Name="06ff1a96-0a71-4ad8-9c56-f517f4b01052" RevisionId="43e4554e-8a4b-4fb1-a10d-78d5ba8535cf" Stencil="172d6d98-e5c9-42e9-a209-79f7a94bbd38" StencilRevisionId="00000000-0000-0000-0000-000000000000" StencilVersion="0.0"/>
</Control>
</file>

<file path=customXml/item47.xml><?xml version="1.0" encoding="utf-8"?>
<Control xmlns="http://schemas.microsoft.com/VisualStudio/2011/storyboarding/control">
  <Id Name="System.Storyboarding.Metro.MetroWideTile" Revision="1" Stencil="System.Storyboarding.Metro" StencilVersion="0.1"/>
</Control>
</file>

<file path=customXml/item48.xml><?xml version="1.0" encoding="utf-8"?>
<Control xmlns="http://schemas.microsoft.com/VisualStudio/2011/storyboarding/control">
  <Id Name="System.Storyboarding.MetroIcons.Undo" Revision="1" Stencil="System.Storyboarding.MetroIcons" StencilVersion="0.1"/>
</Control>
</file>

<file path=customXml/item49.xml><?xml version="1.0" encoding="utf-8"?>
<Control xmlns="http://schemas.microsoft.com/VisualStudio/2011/storyboarding/control">
  <Id Name="System.Storyboarding.Metro.Share" Revision="1" Stencil="System.Storyboarding.Metro" StencilVersion="0.1"/>
</Control>
</file>

<file path=customXml/item5.xml><?xml version="1.0" encoding="utf-8"?>
<Control xmlns="http://schemas.microsoft.com/VisualStudio/2011/storyboarding/control">
  <Id Name="System.Storyboarding.Metro.Share" Revision="1" Stencil="System.Storyboarding.Metro" StencilVersion="0.1"/>
</Control>
</file>

<file path=customXml/item50.xml><?xml version="1.0" encoding="utf-8"?>
<Control xmlns="http://schemas.microsoft.com/VisualStudio/2011/storyboarding/control">
  <Id Name="8d1d15e7-09c3-45f6-944b-e26ce75e8b9e" RevisionId="26877799-5fd1-4de6-830e-e7328b90fd22" Stencil="172d6d98-e5c9-42e9-a209-79f7a94bbd38" StencilRevisionId="00000000-0000-0000-0000-000000000000" StencilVersion="0.0"/>
</Control>
</file>

<file path=customXml/item51.xml><?xml version="1.0" encoding="utf-8"?>
<ct:contentTypeSchema xmlns:ct="http://schemas.microsoft.com/office/2006/metadata/contentType" xmlns:ma="http://schemas.microsoft.com/office/2006/metadata/properties/metaAttributes" ct:_="" ma:_="" ma:contentTypeName="문서" ma:contentTypeID="0x01010040C6CB46F31BE441A8A87263DCEDB22E" ma:contentTypeVersion="6" ma:contentTypeDescription="새 문서를 만듭니다." ma:contentTypeScope="" ma:versionID="4949277ed2aa7fe3a4fec73c9543d751">
  <xsd:schema xmlns:xsd="http://www.w3.org/2001/XMLSchema" xmlns:xs="http://www.w3.org/2001/XMLSchema" xmlns:p="http://schemas.microsoft.com/office/2006/metadata/properties" xmlns:ns1="http://schemas.microsoft.com/sharepoint/v3" xmlns:ns2="7c1cd0af-d91d-40db-b63a-427a249bfe73" xmlns:ns3="11a8b8cd-93be-4179-a6d1-5c7b1c051f7f" targetNamespace="http://schemas.microsoft.com/office/2006/metadata/properties" ma:root="true" ma:fieldsID="7930570a6e4e6130830a0a4f69b424c7" ns1:_="" ns2:_="" ns3:_="">
    <xsd:import namespace="http://schemas.microsoft.com/sharepoint/v3"/>
    <xsd:import namespace="7c1cd0af-d91d-40db-b63a-427a249bfe73"/>
    <xsd:import namespace="11a8b8cd-93be-4179-a6d1-5c7b1c051f7f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ingHintHash" minOccurs="0"/>
                <xsd:element ref="ns1:PublishingStartDate" minOccurs="0"/>
                <xsd:element ref="ns1:PublishingExpirationDate" minOccurs="0"/>
                <xsd:element ref="ns2:SharedWithDetails" minOccurs="0"/>
                <xsd:element ref="ns3:MediaServiceMetadata" minOccurs="0"/>
                <xsd:element ref="ns3:MediaServiceFast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10" nillable="true" ma:displayName="시작 날짜 예약" ma:description="시작 날짜 예약은 게시 기능을 사용하여 만드는 사이트 열로, 사이트 방문자에게 이 페이지를 처음 표시할 날짜 및 시간을 지정하는 데 사용합니다." ma:internalName="PublishingStartDate">
      <xsd:simpleType>
        <xsd:restriction base="dms:Unknown"/>
      </xsd:simpleType>
    </xsd:element>
    <xsd:element name="PublishingExpirationDate" ma:index="11" nillable="true" ma:displayName="종료 날짜 예약" ma:description="종료 날짜 예약은 게시 기능을 사용하여 만드는 사이트 열로, 사이트 방문자에게 이 페이지를 더 이상 표시하지 않을 날짜 및 시간을 지정하는 데 사용됩니다." ma:internalName="PublishingExpirationDat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c1cd0af-d91d-40db-b63a-427a249bfe73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공유 대상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ingHintHash" ma:index="9" nillable="true" ma:displayName="힌트 해시 공유" ma:internalName="SharingHintHash" ma:readOnly="true">
      <xsd:simpleType>
        <xsd:restriction base="dms:Text"/>
      </xsd:simpleType>
    </xsd:element>
    <xsd:element name="SharedWithDetails" ma:index="12" nillable="true" ma:displayName="세부 정보 공유" ma:description="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1a8b8cd-93be-4179-a6d1-5c7b1c051f7f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3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14" nillable="true" ma:displayName="MediaServiceFastMetadata" ma:description="" ma:hidden="true" ma:internalName="MediaServiceFastMetadata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콘텐츠 형식"/>
        <xsd:element ref="dc:title" minOccurs="0" maxOccurs="1" ma:index="4" ma:displayName="제목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5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dlc_DocId xmlns="b4ebf394-daf6-497a-96c5-a2f8c10b38cf">TT6HZDVJM2HV-178-321</_dlc_DocId>
    <_dlc_DocIdUrl xmlns="b4ebf394-daf6-497a-96c5-a2f8c10b38cf">
      <Url>http://vstsdfmoss/sites/VSTSDF/DevDiv/TFS/teams/rm/_layouts/DocIdRedir.aspx?ID=TT6HZDVJM2HV-178-321</Url>
      <Description>TT6HZDVJM2HV-178-321</Description>
    </_dlc_DocIdUrl>
  </documentManagement>
</p:properties>
</file>

<file path=customXml/item5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ublishingExpirationDate xmlns="http://schemas.microsoft.com/sharepoint/v3" xsi:nil="true"/>
    <PublishingStartDate xmlns="http://schemas.microsoft.com/sharepoint/v3" xsi:nil="true"/>
  </documentManagement>
</p:properties>
</file>

<file path=customXml/item54.xml><?xml version="1.0" encoding="utf-8"?>
<Control xmlns="http://schemas.microsoft.com/VisualStudio/2011/storyboarding/control">
  <Id Name="System.Storyboarding.Metro.MetroWideTile" Revision="1" Stencil="System.Storyboarding.Metro" StencilVersion="0.1"/>
</Control>
</file>

<file path=customXml/item55.xml><?xml version="1.0" encoding="utf-8"?>
<Control xmlns="http://schemas.microsoft.com/VisualStudio/2011/storyboarding/control">
  <Id Name="System.Storyboarding.Icons.User" Revision="1" Stencil="System.Storyboarding.Icons" StencilVersion="0.1"/>
</Control>
</file>

<file path=customXml/item56.xml><?xml version="1.0" encoding="utf-8"?>
<Control xmlns="http://schemas.microsoft.com/VisualStudio/2011/storyboarding/control">
  <Id Name="System.Storyboarding.Metro.MetroTileMedium" Revision="1" Stencil="System.Storyboarding.Metro" StencilVersion="0.1"/>
</Control>
</file>

<file path=customXml/item57.xml><?xml version="1.0" encoding="utf-8"?>
<Control xmlns="http://schemas.microsoft.com/VisualStudio/2011/storyboarding/control">
  <Id Name="System.Storyboarding.Metro.MetroWideTile" Revision="1" Stencil="System.Storyboarding.Metro" StencilVersion="0.1"/>
</Control>
</file>

<file path=customXml/item58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ublishingStartDate xmlns="http://schemas.microsoft.com/sharepoint/v3" xsi:nil="true"/>
    <PublishingExpirationDate xmlns="http://schemas.microsoft.com/sharepoint/v3" xsi:nil="true"/>
  </documentManagement>
</p:properties>
</file>

<file path=customXml/item59.xml><?xml version="1.0" encoding="utf-8"?>
<Control xmlns="http://schemas.microsoft.com/VisualStudio/2011/storyboarding/control">
  <Id Name="System.Storyboarding.Metro.MetroTileSubtitle" Revision="1" Stencil="System.Storyboarding.Metro" StencilVersion="0.1"/>
</Control>
</file>

<file path=customXml/item6.xml><?xml version="1.0" encoding="utf-8"?>
<Control xmlns="http://schemas.microsoft.com/VisualStudio/2011/storyboarding/control">
  <Id Name="System.Storyboarding.MetroIcons.Calendar" Revision="1" Stencil="System.Storyboarding.MetroIcons" StencilVersion="0.1"/>
</Control>
</file>

<file path=customXml/item60.xml><?xml version="1.0" encoding="utf-8"?>
<Control xmlns="http://schemas.microsoft.com/VisualStudio/2011/storyboarding/control">
  <Id Name="06ff1a96-0a71-4ad8-9c56-f517f4b01052" RevisionId="43e4554e-8a4b-4fb1-a10d-78d5ba8535cf" Stencil="172d6d98-e5c9-42e9-a209-79f7a94bbd38" StencilRevisionId="00000000-0000-0000-0000-000000000000" StencilVersion="0.0"/>
</Control>
</file>

<file path=customXml/item61.xml><?xml version="1.0" encoding="utf-8"?>
<Control xmlns="http://schemas.microsoft.com/VisualStudio/2011/storyboarding/control">
  <Id Name="System.Storyboarding.MetroIcons.Documents" Revision="1" Stencil="System.Storyboarding.MetroIcons" StencilVersion="0.1"/>
</Control>
</file>

<file path=customXml/item62.xml><?xml version="1.0" encoding="utf-8"?>
<Control xmlns="http://schemas.microsoft.com/VisualStudio/2011/storyboarding/control">
  <Id Name="System.Storyboarding.Metro.MetroTileSubtitle" Revision="1" Stencil="System.Storyboarding.Metro" StencilVersion="0.1"/>
</Control>
</file>

<file path=customXml/item63.xml><?xml version="1.0" encoding="utf-8"?>
<Control xmlns="http://schemas.microsoft.com/VisualStudio/2011/storyboarding/control">
  <Id Name="System.Storyboarding.Metro.Share" Revision="1" Stencil="System.Storyboarding.Metro" StencilVersion="0.1"/>
</Control>
</file>

<file path=customXml/item64.xml><?xml version="1.0" encoding="utf-8"?>
<Control xmlns="http://schemas.microsoft.com/VisualStudio/2011/storyboarding/control">
  <Id Name="System.Storyboarding.Metro.MetroWideTile" Revision="1" Stencil="System.Storyboarding.Metro" StencilVersion="0.1"/>
</Control>
</file>

<file path=customXml/item65.xml><?xml version="1.0" encoding="utf-8"?>
<Control xmlns="http://schemas.microsoft.com/VisualStudio/2011/storyboarding/control">
  <Id Name="8d1d15e7-09c3-45f6-944b-e26ce75e8b9e" RevisionId="26877799-5fd1-4de6-830e-e7328b90fd22" Stencil="172d6d98-e5c9-42e9-a209-79f7a94bbd38" StencilRevisionId="00000000-0000-0000-0000-000000000000" StencilVersion="0.0"/>
</Control>
</file>

<file path=customXml/item66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7.xml><?xml version="1.0" encoding="utf-8"?>
<Control xmlns="http://schemas.microsoft.com/VisualStudio/2011/storyboarding/control">
  <Id Name="System.Storyboarding.Icons.User" Revision="1" Stencil="System.Storyboarding.Icons" StencilVersion="0.1"/>
</Control>
</file>

<file path=customXml/item8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dlc_DocId xmlns="b4ebf394-daf6-497a-96c5-a2f8c10b38cf">TT6HZDVJM2HV-178-321</_dlc_DocId>
    <_dlc_DocIdUrl xmlns="b4ebf394-daf6-497a-96c5-a2f8c10b38cf">
      <Url>http://vstsdfmoss/sites/VSTSDF/DevDiv/TFS/teams/rm/_layouts/DocIdRedir.aspx?ID=TT6HZDVJM2HV-178-321</Url>
      <Description>TT6HZDVJM2HV-178-321</Description>
    </_dlc_DocIdUrl>
  </documentManagement>
</p:properties>
</file>

<file path=customXml/item9.xml><?xml version="1.0" encoding="utf-8"?>
<Control xmlns="http://schemas.microsoft.com/VisualStudio/2011/storyboarding/control">
  <Id Name="System.Storyboarding.Metro.MetroWideTile" Revision="1" Stencil="System.Storyboarding.Metro" StencilVersion="0.1"/>
</Control>
</file>

<file path=customXml/itemProps1.xml><?xml version="1.0" encoding="utf-8"?>
<ds:datastoreItem xmlns:ds="http://schemas.openxmlformats.org/officeDocument/2006/customXml" ds:itemID="{E43D7CEA-50C8-44A5-8D01-741909647150}">
  <ds:schemaRefs>
    <ds:schemaRef ds:uri="http://schemas.microsoft.com/VisualStudio/2011/storyboarding/control"/>
  </ds:schemaRefs>
</ds:datastoreItem>
</file>

<file path=customXml/itemProps10.xml><?xml version="1.0" encoding="utf-8"?>
<ds:datastoreItem xmlns:ds="http://schemas.openxmlformats.org/officeDocument/2006/customXml" ds:itemID="{50BE5F0F-AADD-4E2F-B673-2592BD78A0E8}">
  <ds:schemaRefs>
    <ds:schemaRef ds:uri="http://schemas.microsoft.com/VisualStudio/2011/storyboarding/control"/>
  </ds:schemaRefs>
</ds:datastoreItem>
</file>

<file path=customXml/itemProps11.xml><?xml version="1.0" encoding="utf-8"?>
<ds:datastoreItem xmlns:ds="http://schemas.openxmlformats.org/officeDocument/2006/customXml" ds:itemID="{DF21A60C-7F86-473B-8C63-391ABBE99B68}">
  <ds:schemaRefs>
    <ds:schemaRef ds:uri="http://schemas.microsoft.com/VisualStudio/2011/storyboarding/control"/>
  </ds:schemaRefs>
</ds:datastoreItem>
</file>

<file path=customXml/itemProps12.xml><?xml version="1.0" encoding="utf-8"?>
<ds:datastoreItem xmlns:ds="http://schemas.openxmlformats.org/officeDocument/2006/customXml" ds:itemID="{03AE534E-BC22-4661-9C9C-F403F40565E7}">
  <ds:schemaRefs>
    <ds:schemaRef ds:uri="http://schemas.microsoft.com/VisualStudio/2011/storyboarding/control"/>
  </ds:schemaRefs>
</ds:datastoreItem>
</file>

<file path=customXml/itemProps13.xml><?xml version="1.0" encoding="utf-8"?>
<ds:datastoreItem xmlns:ds="http://schemas.openxmlformats.org/officeDocument/2006/customXml" ds:itemID="{F4972415-FA20-4875-9C06-62B9D7D852A4}">
  <ds:schemaRefs>
    <ds:schemaRef ds:uri="http://schemas.microsoft.com/VisualStudio/2011/storyboarding/control"/>
  </ds:schemaRefs>
</ds:datastoreItem>
</file>

<file path=customXml/itemProps14.xml><?xml version="1.0" encoding="utf-8"?>
<ds:datastoreItem xmlns:ds="http://schemas.openxmlformats.org/officeDocument/2006/customXml" ds:itemID="{B9EAC929-C26A-45DB-A132-E7DC5CA6675D}">
  <ds:schemaRefs>
    <ds:schemaRef ds:uri="http://schemas.microsoft.com/VisualStudio/2011/storyboarding/control"/>
  </ds:schemaRefs>
</ds:datastoreItem>
</file>

<file path=customXml/itemProps15.xml><?xml version="1.0" encoding="utf-8"?>
<ds:datastoreItem xmlns:ds="http://schemas.openxmlformats.org/officeDocument/2006/customXml" ds:itemID="{97753FF5-F706-498C-91CC-4923BC568B77}">
  <ds:schemaRefs>
    <ds:schemaRef ds:uri="http://schemas.microsoft.com/VisualStudio/2011/storyboarding/control"/>
  </ds:schemaRefs>
</ds:datastoreItem>
</file>

<file path=customXml/itemProps16.xml><?xml version="1.0" encoding="utf-8"?>
<ds:datastoreItem xmlns:ds="http://schemas.openxmlformats.org/officeDocument/2006/customXml" ds:itemID="{C1DF3B37-D681-4C72-891A-2870E359F4AD}">
  <ds:schemaRefs>
    <ds:schemaRef ds:uri="http://schemas.microsoft.com/office/2006/metadata/properties"/>
    <ds:schemaRef ds:uri="http://schemas.microsoft.com/office/infopath/2007/PartnerControls"/>
    <ds:schemaRef ds:uri="b4ebf394-daf6-497a-96c5-a2f8c10b38cf"/>
  </ds:schemaRefs>
</ds:datastoreItem>
</file>

<file path=customXml/itemProps17.xml><?xml version="1.0" encoding="utf-8"?>
<ds:datastoreItem xmlns:ds="http://schemas.openxmlformats.org/officeDocument/2006/customXml" ds:itemID="{DEF9D5A9-249C-447A-8C6C-F6B4EB440FD9}">
  <ds:schemaRefs>
    <ds:schemaRef ds:uri="http://schemas.microsoft.com/VisualStudio/2011/storyboarding/control"/>
  </ds:schemaRefs>
</ds:datastoreItem>
</file>

<file path=customXml/itemProps18.xml><?xml version="1.0" encoding="utf-8"?>
<ds:datastoreItem xmlns:ds="http://schemas.openxmlformats.org/officeDocument/2006/customXml" ds:itemID="{478E885F-C7D8-4599-B3C8-A6E2000F6DE1}">
  <ds:schemaRefs>
    <ds:schemaRef ds:uri="http://schemas.microsoft.com/office/2006/metadata/properties"/>
    <ds:schemaRef ds:uri="http://schemas.microsoft.com/office/infopath/2007/PartnerControls"/>
    <ds:schemaRef ds:uri="b4ebf394-daf6-497a-96c5-a2f8c10b38cf"/>
  </ds:schemaRefs>
</ds:datastoreItem>
</file>

<file path=customXml/itemProps19.xml><?xml version="1.0" encoding="utf-8"?>
<ds:datastoreItem xmlns:ds="http://schemas.openxmlformats.org/officeDocument/2006/customXml" ds:itemID="{6C186907-0CA9-4BF3-A03A-CA8C9D04F5A4}">
  <ds:schemaRefs>
    <ds:schemaRef ds:uri="http://schemas.microsoft.com/VisualStudio/2011/storyboarding/control"/>
  </ds:schemaRefs>
</ds:datastoreItem>
</file>

<file path=customXml/itemProps2.xml><?xml version="1.0" encoding="utf-8"?>
<ds:datastoreItem xmlns:ds="http://schemas.openxmlformats.org/officeDocument/2006/customXml" ds:itemID="{A8746630-1309-4FD9-8238-1A68C0065077}">
  <ds:schemaRefs>
    <ds:schemaRef ds:uri="http://schemas.microsoft.com/office/2006/metadata/properties"/>
    <ds:schemaRef ds:uri="http://schemas.microsoft.com/office/infopath/2007/PartnerControls"/>
    <ds:schemaRef ds:uri="b4ebf394-daf6-497a-96c5-a2f8c10b38cf"/>
  </ds:schemaRefs>
</ds:datastoreItem>
</file>

<file path=customXml/itemProps20.xml><?xml version="1.0" encoding="utf-8"?>
<ds:datastoreItem xmlns:ds="http://schemas.openxmlformats.org/officeDocument/2006/customXml" ds:itemID="{E3E4506B-AEFC-4C7C-A946-C07B379D17BD}">
  <ds:schemaRefs>
    <ds:schemaRef ds:uri="http://schemas.microsoft.com/VisualStudio/2011/storyboarding/control"/>
  </ds:schemaRefs>
</ds:datastoreItem>
</file>

<file path=customXml/itemProps21.xml><?xml version="1.0" encoding="utf-8"?>
<ds:datastoreItem xmlns:ds="http://schemas.openxmlformats.org/officeDocument/2006/customXml" ds:itemID="{0657C510-296E-41FA-8235-94E19E3D390C}">
  <ds:schemaRefs>
    <ds:schemaRef ds:uri="http://schemas.microsoft.com/VisualStudio/2011/storyboarding/control"/>
  </ds:schemaRefs>
</ds:datastoreItem>
</file>

<file path=customXml/itemProps22.xml><?xml version="1.0" encoding="utf-8"?>
<ds:datastoreItem xmlns:ds="http://schemas.openxmlformats.org/officeDocument/2006/customXml" ds:itemID="{EFBDED8A-8720-4FBB-B5FB-B9C902ECFBFA}">
  <ds:schemaRefs>
    <ds:schemaRef ds:uri="http://schemas.microsoft.com/VisualStudio/2011/storyboarding/control"/>
  </ds:schemaRefs>
</ds:datastoreItem>
</file>

<file path=customXml/itemProps23.xml><?xml version="1.0" encoding="utf-8"?>
<ds:datastoreItem xmlns:ds="http://schemas.openxmlformats.org/officeDocument/2006/customXml" ds:itemID="{F674E605-5C66-4389-A040-DA013A9BDB9A}">
  <ds:schemaRefs>
    <ds:schemaRef ds:uri="http://schemas.microsoft.com/VisualStudio/2011/storyboarding/control"/>
  </ds:schemaRefs>
</ds:datastoreItem>
</file>

<file path=customXml/itemProps24.xml><?xml version="1.0" encoding="utf-8"?>
<ds:datastoreItem xmlns:ds="http://schemas.openxmlformats.org/officeDocument/2006/customXml" ds:itemID="{72BB3458-BC4C-4983-876D-15B122987383}">
  <ds:schemaRefs>
    <ds:schemaRef ds:uri="http://schemas.microsoft.com/VisualStudio/2011/storyboarding/control"/>
  </ds:schemaRefs>
</ds:datastoreItem>
</file>

<file path=customXml/itemProps25.xml><?xml version="1.0" encoding="utf-8"?>
<ds:datastoreItem xmlns:ds="http://schemas.openxmlformats.org/officeDocument/2006/customXml" ds:itemID="{2AC104B6-7395-48CA-A405-C8CE7318100B}">
  <ds:schemaRefs>
    <ds:schemaRef ds:uri="http://schemas.microsoft.com/VisualStudio/2011/storyboarding/control"/>
  </ds:schemaRefs>
</ds:datastoreItem>
</file>

<file path=customXml/itemProps26.xml><?xml version="1.0" encoding="utf-8"?>
<ds:datastoreItem xmlns:ds="http://schemas.openxmlformats.org/officeDocument/2006/customXml" ds:itemID="{2B542F4D-C4C9-4CAC-AC8D-2392BAAD808F}">
  <ds:schemaRefs>
    <ds:schemaRef ds:uri="http://schemas.microsoft.com/VisualStudio/2011/storyboarding/control"/>
  </ds:schemaRefs>
</ds:datastoreItem>
</file>

<file path=customXml/itemProps27.xml><?xml version="1.0" encoding="utf-8"?>
<ds:datastoreItem xmlns:ds="http://schemas.openxmlformats.org/officeDocument/2006/customXml" ds:itemID="{47470985-5687-4819-8FE3-AD400E5ACF99}">
  <ds:schemaRefs>
    <ds:schemaRef ds:uri="http://schemas.microsoft.com/VisualStudio/2011/storyboarding/control"/>
  </ds:schemaRefs>
</ds:datastoreItem>
</file>

<file path=customXml/itemProps28.xml><?xml version="1.0" encoding="utf-8"?>
<ds:datastoreItem xmlns:ds="http://schemas.openxmlformats.org/officeDocument/2006/customXml" ds:itemID="{B787CE71-949C-4CA0-9698-2C330A8F61EA}">
  <ds:schemaRefs>
    <ds:schemaRef ds:uri="http://schemas.microsoft.com/VisualStudio/2011/storyboarding/control"/>
  </ds:schemaRefs>
</ds:datastoreItem>
</file>

<file path=customXml/itemProps29.xml><?xml version="1.0" encoding="utf-8"?>
<ds:datastoreItem xmlns:ds="http://schemas.openxmlformats.org/officeDocument/2006/customXml" ds:itemID="{470A32E9-F801-420A-8C31-8E34CB582C47}">
  <ds:schemaRefs>
    <ds:schemaRef ds:uri="http://schemas.microsoft.com/VisualStudio/2011/storyboarding/control"/>
  </ds:schemaRefs>
</ds:datastoreItem>
</file>

<file path=customXml/itemProps3.xml><?xml version="1.0" encoding="utf-8"?>
<ds:datastoreItem xmlns:ds="http://schemas.openxmlformats.org/officeDocument/2006/customXml" ds:itemID="{16CA7D51-1C82-4FA4-BF50-3AA0F67783F1}">
  <ds:schemaRefs>
    <ds:schemaRef ds:uri="http://schemas.microsoft.com/VisualStudio/2011/storyboarding/control"/>
  </ds:schemaRefs>
</ds:datastoreItem>
</file>

<file path=customXml/itemProps30.xml><?xml version="1.0" encoding="utf-8"?>
<ds:datastoreItem xmlns:ds="http://schemas.openxmlformats.org/officeDocument/2006/customXml" ds:itemID="{9B2C30C0-CF3C-403E-BBA6-D78E8D655C26}">
  <ds:schemaRefs>
    <ds:schemaRef ds:uri="http://schemas.microsoft.com/VisualStudio/2011/storyboarding/control"/>
  </ds:schemaRefs>
</ds:datastoreItem>
</file>

<file path=customXml/itemProps31.xml><?xml version="1.0" encoding="utf-8"?>
<ds:datastoreItem xmlns:ds="http://schemas.openxmlformats.org/officeDocument/2006/customXml" ds:itemID="{5DAEFC90-D9A3-4C4C-9972-B55EDF0E45DE}">
  <ds:schemaRefs>
    <ds:schemaRef ds:uri="http://schemas.microsoft.com/VisualStudio/2011/storyboarding/control"/>
  </ds:schemaRefs>
</ds:datastoreItem>
</file>

<file path=customXml/itemProps32.xml><?xml version="1.0" encoding="utf-8"?>
<ds:datastoreItem xmlns:ds="http://schemas.openxmlformats.org/officeDocument/2006/customXml" ds:itemID="{6D251A0B-C227-4300-B562-D9150C6E0902}">
  <ds:schemaRefs>
    <ds:schemaRef ds:uri="http://schemas.microsoft.com/VisualStudio/2011/storyboarding/control"/>
  </ds:schemaRefs>
</ds:datastoreItem>
</file>

<file path=customXml/itemProps33.xml><?xml version="1.0" encoding="utf-8"?>
<ds:datastoreItem xmlns:ds="http://schemas.openxmlformats.org/officeDocument/2006/customXml" ds:itemID="{0C340A0D-CB45-48FB-AEC8-E832DD0C348B}">
  <ds:schemaRefs>
    <ds:schemaRef ds:uri="http://schemas.microsoft.com/VisualStudio/2011/storyboarding/control"/>
  </ds:schemaRefs>
</ds:datastoreItem>
</file>

<file path=customXml/itemProps34.xml><?xml version="1.0" encoding="utf-8"?>
<ds:datastoreItem xmlns:ds="http://schemas.openxmlformats.org/officeDocument/2006/customXml" ds:itemID="{93375B5D-979F-43EB-8F1B-FD407D759F8E}">
  <ds:schemaRefs>
    <ds:schemaRef ds:uri="http://schemas.microsoft.com/VisualStudio/2011/storyboarding/control"/>
  </ds:schemaRefs>
</ds:datastoreItem>
</file>

<file path=customXml/itemProps35.xml><?xml version="1.0" encoding="utf-8"?>
<ds:datastoreItem xmlns:ds="http://schemas.openxmlformats.org/officeDocument/2006/customXml" ds:itemID="{8148ECB0-CF8B-4D52-B742-70A493128C28}">
  <ds:schemaRefs>
    <ds:schemaRef ds:uri="http://schemas.microsoft.com/VisualStudio/2011/storyboarding/control"/>
  </ds:schemaRefs>
</ds:datastoreItem>
</file>

<file path=customXml/itemProps36.xml><?xml version="1.0" encoding="utf-8"?>
<ds:datastoreItem xmlns:ds="http://schemas.openxmlformats.org/officeDocument/2006/customXml" ds:itemID="{9F91DA5A-5046-4002-B0B9-F63682BCDEF6}">
  <ds:schemaRefs>
    <ds:schemaRef ds:uri="http://schemas.microsoft.com/VisualStudio/2011/storyboarding/control"/>
  </ds:schemaRefs>
</ds:datastoreItem>
</file>

<file path=customXml/itemProps37.xml><?xml version="1.0" encoding="utf-8"?>
<ds:datastoreItem xmlns:ds="http://schemas.openxmlformats.org/officeDocument/2006/customXml" ds:itemID="{91A04576-436C-4CAB-AB96-638A236A9776}">
  <ds:schemaRefs>
    <ds:schemaRef ds:uri="http://schemas.microsoft.com/VisualStudio/2011/storyboarding/control"/>
  </ds:schemaRefs>
</ds:datastoreItem>
</file>

<file path=customXml/itemProps38.xml><?xml version="1.0" encoding="utf-8"?>
<ds:datastoreItem xmlns:ds="http://schemas.openxmlformats.org/officeDocument/2006/customXml" ds:itemID="{D0FE0EAD-CE57-474E-A4F8-A87637B5E3E5}">
  <ds:schemaRefs>
    <ds:schemaRef ds:uri="http://schemas.microsoft.com/VisualStudio/2011/storyboarding/control"/>
  </ds:schemaRefs>
</ds:datastoreItem>
</file>

<file path=customXml/itemProps39.xml><?xml version="1.0" encoding="utf-8"?>
<ds:datastoreItem xmlns:ds="http://schemas.openxmlformats.org/officeDocument/2006/customXml" ds:itemID="{1C9422F2-CA97-4B00-B0D6-42C30D3C4155}">
  <ds:schemaRefs>
    <ds:schemaRef ds:uri="http://schemas.microsoft.com/VisualStudio/2011/storyboarding/control"/>
  </ds:schemaRefs>
</ds:datastoreItem>
</file>

<file path=customXml/itemProps4.xml><?xml version="1.0" encoding="utf-8"?>
<ds:datastoreItem xmlns:ds="http://schemas.openxmlformats.org/officeDocument/2006/customXml" ds:itemID="{D28D50D1-44C2-4920-A27E-282FB98FF9BE}">
  <ds:schemaRefs>
    <ds:schemaRef ds:uri="http://schemas.microsoft.com/VisualStudio/2011/storyboarding/control"/>
  </ds:schemaRefs>
</ds:datastoreItem>
</file>

<file path=customXml/itemProps40.xml><?xml version="1.0" encoding="utf-8"?>
<ds:datastoreItem xmlns:ds="http://schemas.openxmlformats.org/officeDocument/2006/customXml" ds:itemID="{98EC1422-6A80-4174-AAD7-CA25F05D88E2}">
  <ds:schemaRefs>
    <ds:schemaRef ds:uri="http://schemas.microsoft.com/VisualStudio/2011/storyboarding/control"/>
  </ds:schemaRefs>
</ds:datastoreItem>
</file>

<file path=customXml/itemProps41.xml><?xml version="1.0" encoding="utf-8"?>
<ds:datastoreItem xmlns:ds="http://schemas.openxmlformats.org/officeDocument/2006/customXml" ds:itemID="{FE0905C0-B562-4CEC-A175-1542113F8409}">
  <ds:schemaRefs>
    <ds:schemaRef ds:uri="http://schemas.microsoft.com/VisualStudio/2011/storyboarding/control"/>
  </ds:schemaRefs>
</ds:datastoreItem>
</file>

<file path=customXml/itemProps42.xml><?xml version="1.0" encoding="utf-8"?>
<ds:datastoreItem xmlns:ds="http://schemas.openxmlformats.org/officeDocument/2006/customXml" ds:itemID="{93D63F63-874F-493D-9A53-ACBCABCD5233}">
  <ds:schemaRefs>
    <ds:schemaRef ds:uri="http://schemas.microsoft.com/VisualStudio/2011/storyboarding/control"/>
  </ds:schemaRefs>
</ds:datastoreItem>
</file>

<file path=customXml/itemProps43.xml><?xml version="1.0" encoding="utf-8"?>
<ds:datastoreItem xmlns:ds="http://schemas.openxmlformats.org/officeDocument/2006/customXml" ds:itemID="{C900BE26-17BC-41F1-95B9-11212C9BF2F8}">
  <ds:schemaRefs>
    <ds:schemaRef ds:uri="http://schemas.microsoft.com/VisualStudio/2011/storyboarding/control"/>
  </ds:schemaRefs>
</ds:datastoreItem>
</file>

<file path=customXml/itemProps44.xml><?xml version="1.0" encoding="utf-8"?>
<ds:datastoreItem xmlns:ds="http://schemas.openxmlformats.org/officeDocument/2006/customXml" ds:itemID="{AF1B93A1-5FDF-43B0-88D4-AB6ABC1BE07E}">
  <ds:schemaRefs>
    <ds:schemaRef ds:uri="http://schemas.microsoft.com/VisualStudio/2011/storyboarding/control"/>
  </ds:schemaRefs>
</ds:datastoreItem>
</file>

<file path=customXml/itemProps45.xml><?xml version="1.0" encoding="utf-8"?>
<ds:datastoreItem xmlns:ds="http://schemas.openxmlformats.org/officeDocument/2006/customXml" ds:itemID="{F5843751-08E7-46AB-A84C-569B286B76B4}">
  <ds:schemaRefs>
    <ds:schemaRef ds:uri="http://schemas.microsoft.com/office/2006/metadata/properties"/>
    <ds:schemaRef ds:uri="http://schemas.microsoft.com/office/infopath/2007/PartnerControls"/>
    <ds:schemaRef ds:uri="b4ebf394-daf6-497a-96c5-a2f8c10b38cf"/>
  </ds:schemaRefs>
</ds:datastoreItem>
</file>

<file path=customXml/itemProps46.xml><?xml version="1.0" encoding="utf-8"?>
<ds:datastoreItem xmlns:ds="http://schemas.openxmlformats.org/officeDocument/2006/customXml" ds:itemID="{1D10DC69-0B2D-43B4-8EB8-560743C27801}">
  <ds:schemaRefs>
    <ds:schemaRef ds:uri="http://schemas.microsoft.com/VisualStudio/2011/storyboarding/control"/>
  </ds:schemaRefs>
</ds:datastoreItem>
</file>

<file path=customXml/itemProps47.xml><?xml version="1.0" encoding="utf-8"?>
<ds:datastoreItem xmlns:ds="http://schemas.openxmlformats.org/officeDocument/2006/customXml" ds:itemID="{6F0C7DEE-1F15-4823-88BE-F65686A58FD4}">
  <ds:schemaRefs>
    <ds:schemaRef ds:uri="http://schemas.microsoft.com/VisualStudio/2011/storyboarding/control"/>
  </ds:schemaRefs>
</ds:datastoreItem>
</file>

<file path=customXml/itemProps48.xml><?xml version="1.0" encoding="utf-8"?>
<ds:datastoreItem xmlns:ds="http://schemas.openxmlformats.org/officeDocument/2006/customXml" ds:itemID="{9457DF3A-17F9-4072-800B-ACC96EFA7C07}">
  <ds:schemaRefs>
    <ds:schemaRef ds:uri="http://schemas.microsoft.com/VisualStudio/2011/storyboarding/control"/>
  </ds:schemaRefs>
</ds:datastoreItem>
</file>

<file path=customXml/itemProps49.xml><?xml version="1.0" encoding="utf-8"?>
<ds:datastoreItem xmlns:ds="http://schemas.openxmlformats.org/officeDocument/2006/customXml" ds:itemID="{125EC46C-5F65-4AA7-84E1-801580A9554C}">
  <ds:schemaRefs>
    <ds:schemaRef ds:uri="http://schemas.microsoft.com/VisualStudio/2011/storyboarding/control"/>
  </ds:schemaRefs>
</ds:datastoreItem>
</file>

<file path=customXml/itemProps5.xml><?xml version="1.0" encoding="utf-8"?>
<ds:datastoreItem xmlns:ds="http://schemas.openxmlformats.org/officeDocument/2006/customXml" ds:itemID="{89FDB4C5-711D-4445-A4CD-C564CC8B2586}">
  <ds:schemaRefs>
    <ds:schemaRef ds:uri="http://schemas.microsoft.com/VisualStudio/2011/storyboarding/control"/>
  </ds:schemaRefs>
</ds:datastoreItem>
</file>

<file path=customXml/itemProps50.xml><?xml version="1.0" encoding="utf-8"?>
<ds:datastoreItem xmlns:ds="http://schemas.openxmlformats.org/officeDocument/2006/customXml" ds:itemID="{29751AB6-35BD-4A8D-B404-8C868C2A0D80}">
  <ds:schemaRefs>
    <ds:schemaRef ds:uri="http://schemas.microsoft.com/VisualStudio/2011/storyboarding/control"/>
  </ds:schemaRefs>
</ds:datastoreItem>
</file>

<file path=customXml/itemProps51.xml><?xml version="1.0" encoding="utf-8"?>
<ds:datastoreItem xmlns:ds="http://schemas.openxmlformats.org/officeDocument/2006/customXml" ds:itemID="{9E44A019-D70B-4208-851B-714D21CB1441}"/>
</file>

<file path=customXml/itemProps52.xml><?xml version="1.0" encoding="utf-8"?>
<ds:datastoreItem xmlns:ds="http://schemas.openxmlformats.org/officeDocument/2006/customXml" ds:itemID="{2580528C-28F2-4FC2-B6FF-4D391B70E81E}">
  <ds:schemaRefs>
    <ds:schemaRef ds:uri="http://schemas.microsoft.com/office/2006/metadata/properties"/>
    <ds:schemaRef ds:uri="http://schemas.microsoft.com/office/infopath/2007/PartnerControls"/>
    <ds:schemaRef ds:uri="b4ebf394-daf6-497a-96c5-a2f8c10b38cf"/>
  </ds:schemaRefs>
</ds:datastoreItem>
</file>

<file path=customXml/itemProps53.xml><?xml version="1.0" encoding="utf-8"?>
<ds:datastoreItem xmlns:ds="http://schemas.openxmlformats.org/officeDocument/2006/customXml" ds:itemID="{2F212B7D-4CF7-4EAA-A009-67E2A8E3DE42}">
  <ds:schemaRefs>
    <ds:schemaRef ds:uri="http://schemas.microsoft.com/office/2006/metadata/properties"/>
    <ds:schemaRef ds:uri="http://schemas.microsoft.com/office/infopath/2007/PartnerControls"/>
    <ds:schemaRef ds:uri="http://schemas.microsoft.com/sharepoint/v3"/>
  </ds:schemaRefs>
</ds:datastoreItem>
</file>

<file path=customXml/itemProps54.xml><?xml version="1.0" encoding="utf-8"?>
<ds:datastoreItem xmlns:ds="http://schemas.openxmlformats.org/officeDocument/2006/customXml" ds:itemID="{49102295-1359-4385-B4DB-F693B17486C5}">
  <ds:schemaRefs>
    <ds:schemaRef ds:uri="http://schemas.microsoft.com/VisualStudio/2011/storyboarding/control"/>
  </ds:schemaRefs>
</ds:datastoreItem>
</file>

<file path=customXml/itemProps55.xml><?xml version="1.0" encoding="utf-8"?>
<ds:datastoreItem xmlns:ds="http://schemas.openxmlformats.org/officeDocument/2006/customXml" ds:itemID="{5A54D169-6286-43E3-B990-65BA7C24B882}">
  <ds:schemaRefs>
    <ds:schemaRef ds:uri="http://schemas.microsoft.com/VisualStudio/2011/storyboarding/control"/>
  </ds:schemaRefs>
</ds:datastoreItem>
</file>

<file path=customXml/itemProps56.xml><?xml version="1.0" encoding="utf-8"?>
<ds:datastoreItem xmlns:ds="http://schemas.openxmlformats.org/officeDocument/2006/customXml" ds:itemID="{3FCB45BC-0EAB-4435-B175-3E907D1EA92B}">
  <ds:schemaRefs>
    <ds:schemaRef ds:uri="http://schemas.microsoft.com/VisualStudio/2011/storyboarding/control"/>
  </ds:schemaRefs>
</ds:datastoreItem>
</file>

<file path=customXml/itemProps57.xml><?xml version="1.0" encoding="utf-8"?>
<ds:datastoreItem xmlns:ds="http://schemas.openxmlformats.org/officeDocument/2006/customXml" ds:itemID="{CAB52719-43BD-44A0-B2DE-329208B0B3FA}">
  <ds:schemaRefs>
    <ds:schemaRef ds:uri="http://schemas.microsoft.com/VisualStudio/2011/storyboarding/control"/>
  </ds:schemaRefs>
</ds:datastoreItem>
</file>

<file path=customXml/itemProps58.xml><?xml version="1.0" encoding="utf-8"?>
<ds:datastoreItem xmlns:ds="http://schemas.openxmlformats.org/officeDocument/2006/customXml" ds:itemID="{8F2026D2-43C6-453E-8085-080855DF9D5E}">
  <ds:schemaRefs>
    <ds:schemaRef ds:uri="http://schemas.microsoft.com/office/2006/metadata/properties"/>
    <ds:schemaRef ds:uri="http://schemas.microsoft.com/office/infopath/2007/PartnerControls"/>
    <ds:schemaRef ds:uri="http://schemas.microsoft.com/sharepoint/v3"/>
  </ds:schemaRefs>
</ds:datastoreItem>
</file>

<file path=customXml/itemProps59.xml><?xml version="1.0" encoding="utf-8"?>
<ds:datastoreItem xmlns:ds="http://schemas.openxmlformats.org/officeDocument/2006/customXml" ds:itemID="{880C6D13-2DF4-4D00-B861-6F92727822B3}">
  <ds:schemaRefs>
    <ds:schemaRef ds:uri="http://schemas.microsoft.com/VisualStudio/2011/storyboarding/control"/>
  </ds:schemaRefs>
</ds:datastoreItem>
</file>

<file path=customXml/itemProps6.xml><?xml version="1.0" encoding="utf-8"?>
<ds:datastoreItem xmlns:ds="http://schemas.openxmlformats.org/officeDocument/2006/customXml" ds:itemID="{C40E2DF0-6175-4F6D-99CB-FFFB339F16A5}">
  <ds:schemaRefs>
    <ds:schemaRef ds:uri="http://schemas.microsoft.com/VisualStudio/2011/storyboarding/control"/>
  </ds:schemaRefs>
</ds:datastoreItem>
</file>

<file path=customXml/itemProps60.xml><?xml version="1.0" encoding="utf-8"?>
<ds:datastoreItem xmlns:ds="http://schemas.openxmlformats.org/officeDocument/2006/customXml" ds:itemID="{5325998D-D986-4941-820F-C5A95CE22713}">
  <ds:schemaRefs>
    <ds:schemaRef ds:uri="http://schemas.microsoft.com/VisualStudio/2011/storyboarding/control"/>
  </ds:schemaRefs>
</ds:datastoreItem>
</file>

<file path=customXml/itemProps61.xml><?xml version="1.0" encoding="utf-8"?>
<ds:datastoreItem xmlns:ds="http://schemas.openxmlformats.org/officeDocument/2006/customXml" ds:itemID="{38211C14-EB29-4BA1-99A4-6C486A59CDCE}">
  <ds:schemaRefs>
    <ds:schemaRef ds:uri="http://schemas.microsoft.com/VisualStudio/2011/storyboarding/control"/>
  </ds:schemaRefs>
</ds:datastoreItem>
</file>

<file path=customXml/itemProps62.xml><?xml version="1.0" encoding="utf-8"?>
<ds:datastoreItem xmlns:ds="http://schemas.openxmlformats.org/officeDocument/2006/customXml" ds:itemID="{79E4D998-27EF-4A74-B3E2-52E889752580}">
  <ds:schemaRefs>
    <ds:schemaRef ds:uri="http://schemas.microsoft.com/VisualStudio/2011/storyboarding/control"/>
  </ds:schemaRefs>
</ds:datastoreItem>
</file>

<file path=customXml/itemProps63.xml><?xml version="1.0" encoding="utf-8"?>
<ds:datastoreItem xmlns:ds="http://schemas.openxmlformats.org/officeDocument/2006/customXml" ds:itemID="{DAE40CC1-5B24-42EE-8157-A42A308B4364}">
  <ds:schemaRefs>
    <ds:schemaRef ds:uri="http://schemas.microsoft.com/VisualStudio/2011/storyboarding/control"/>
  </ds:schemaRefs>
</ds:datastoreItem>
</file>

<file path=customXml/itemProps64.xml><?xml version="1.0" encoding="utf-8"?>
<ds:datastoreItem xmlns:ds="http://schemas.openxmlformats.org/officeDocument/2006/customXml" ds:itemID="{5DACB3D1-A632-4BF2-95A1-34C4FC0D4A30}">
  <ds:schemaRefs>
    <ds:schemaRef ds:uri="http://schemas.microsoft.com/VisualStudio/2011/storyboarding/control"/>
  </ds:schemaRefs>
</ds:datastoreItem>
</file>

<file path=customXml/itemProps65.xml><?xml version="1.0" encoding="utf-8"?>
<ds:datastoreItem xmlns:ds="http://schemas.openxmlformats.org/officeDocument/2006/customXml" ds:itemID="{4132BDB6-2946-4E4A-AE3F-2BAF29FE7A0A}">
  <ds:schemaRefs>
    <ds:schemaRef ds:uri="http://schemas.microsoft.com/VisualStudio/2011/storyboarding/control"/>
  </ds:schemaRefs>
</ds:datastoreItem>
</file>

<file path=customXml/itemProps66.xml><?xml version="1.0" encoding="utf-8"?>
<ds:datastoreItem xmlns:ds="http://schemas.openxmlformats.org/officeDocument/2006/customXml" ds:itemID="{436D7E0D-DF51-4DF7-999A-4938DEA61164}"/>
</file>

<file path=customXml/itemProps7.xml><?xml version="1.0" encoding="utf-8"?>
<ds:datastoreItem xmlns:ds="http://schemas.openxmlformats.org/officeDocument/2006/customXml" ds:itemID="{37A44BCC-CFD5-4468-9F5B-6E9A27CECCEB}">
  <ds:schemaRefs>
    <ds:schemaRef ds:uri="http://schemas.microsoft.com/VisualStudio/2011/storyboarding/control"/>
  </ds:schemaRefs>
</ds:datastoreItem>
</file>

<file path=customXml/itemProps8.xml><?xml version="1.0" encoding="utf-8"?>
<ds:datastoreItem xmlns:ds="http://schemas.openxmlformats.org/officeDocument/2006/customXml" ds:itemID="{07A00A1D-027E-4E64-A6D0-15C98C14F556}">
  <ds:schemaRefs>
    <ds:schemaRef ds:uri="http://schemas.microsoft.com/office/2006/metadata/properties"/>
    <ds:schemaRef ds:uri="http://schemas.microsoft.com/office/infopath/2007/PartnerControls"/>
    <ds:schemaRef ds:uri="b4ebf394-daf6-497a-96c5-a2f8c10b38cf"/>
  </ds:schemaRefs>
</ds:datastoreItem>
</file>

<file path=customXml/itemProps9.xml><?xml version="1.0" encoding="utf-8"?>
<ds:datastoreItem xmlns:ds="http://schemas.openxmlformats.org/officeDocument/2006/customXml" ds:itemID="{089650FB-9E9B-4105-97B6-811F893FF584}">
  <ds:schemaRefs>
    <ds:schemaRef ds:uri="http://schemas.microsoft.com/VisualStudio/2011/storyboarding/control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14832</TotalTime>
  <Words>1250</Words>
  <Application>Microsoft Office PowerPoint</Application>
  <PresentationFormat>화면 슬라이드 쇼(4:3)</PresentationFormat>
  <Paragraphs>236</Paragraphs>
  <Slides>22</Slides>
  <Notes>0</Notes>
  <HiddenSlides>0</HiddenSlides>
  <MMClips>0</MMClips>
  <ScaleCrop>false</ScaleCrop>
  <HeadingPairs>
    <vt:vector size="6" baseType="variant">
      <vt:variant>
        <vt:lpstr>사용한 글꼴</vt:lpstr>
      </vt:variant>
      <vt:variant>
        <vt:i4>6</vt:i4>
      </vt:variant>
      <vt:variant>
        <vt:lpstr>테마</vt:lpstr>
      </vt:variant>
      <vt:variant>
        <vt:i4>2</vt:i4>
      </vt:variant>
      <vt:variant>
        <vt:lpstr>슬라이드 제목</vt:lpstr>
      </vt:variant>
      <vt:variant>
        <vt:i4>22</vt:i4>
      </vt:variant>
    </vt:vector>
  </HeadingPairs>
  <TitlesOfParts>
    <vt:vector size="30" baseType="lpstr">
      <vt:lpstr>굴림</vt:lpstr>
      <vt:lpstr>나눔고딕</vt:lpstr>
      <vt:lpstr>맑은 고딕</vt:lpstr>
      <vt:lpstr>Arial</vt:lpstr>
      <vt:lpstr>Segoe UI Light</vt:lpstr>
      <vt:lpstr>Wingdings</vt:lpstr>
      <vt:lpstr>Office 테마</vt:lpstr>
      <vt:lpstr>1_Office 테마</vt:lpstr>
      <vt:lpstr>PowerPoint 프레젠테이션</vt:lpstr>
      <vt:lpstr>PowerPoint 프레젠테이션</vt:lpstr>
      <vt:lpstr>PowerPoint 프레젠테이션</vt:lpstr>
      <vt:lpstr>솔루션의 개요</vt:lpstr>
      <vt:lpstr>솔루션의 주요 기능</vt:lpstr>
      <vt:lpstr>게시판 생성</vt:lpstr>
      <vt:lpstr>게시판 상세보기</vt:lpstr>
      <vt:lpstr>게시판 배포</vt:lpstr>
      <vt:lpstr>결재 서식 생성</vt:lpstr>
      <vt:lpstr>문서 서식 생성</vt:lpstr>
      <vt:lpstr>나의 문서 목록</vt:lpstr>
      <vt:lpstr>대리 결제 관리</vt:lpstr>
      <vt:lpstr>사용자 정보 및 권한 관리</vt:lpstr>
      <vt:lpstr>코드 관리 (사용자 정의 필드 관리)</vt:lpstr>
      <vt:lpstr>쪽지함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제품소개서</dc:title>
  <dc:creator>jch@wenit.co.kr</dc:creator>
  <cp:lastModifiedBy>정 창화</cp:lastModifiedBy>
  <cp:revision>270</cp:revision>
  <cp:lastPrinted>2012-04-02T08:47:12Z</cp:lastPrinted>
  <dcterms:created xsi:type="dcterms:W3CDTF">2010-12-23T03:54:23Z</dcterms:created>
  <dcterms:modified xsi:type="dcterms:W3CDTF">2018-06-04T06:26:18Z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Tfs.IsStoryboard">
    <vt:bool>true</vt:bool>
  </property>
  <property fmtid="{D5CDD505-2E9C-101B-9397-08002B2CF9AE}" pid="3" name="ContentTypeId">
    <vt:lpwstr>0x01010040C6CB46F31BE441A8A87263DCEDB22E</vt:lpwstr>
  </property>
</Properties>
</file>